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9" r:id="rId2"/>
    <p:sldId id="257" r:id="rId3"/>
    <p:sldId id="335" r:id="rId4"/>
    <p:sldId id="336" r:id="rId5"/>
    <p:sldId id="334" r:id="rId6"/>
    <p:sldId id="344" r:id="rId7"/>
    <p:sldId id="353" r:id="rId8"/>
    <p:sldId id="343" r:id="rId9"/>
    <p:sldId id="341" r:id="rId10"/>
    <p:sldId id="340" r:id="rId11"/>
    <p:sldId id="342" r:id="rId12"/>
    <p:sldId id="315" r:id="rId13"/>
    <p:sldId id="352" r:id="rId14"/>
    <p:sldId id="354" r:id="rId15"/>
    <p:sldId id="346" r:id="rId16"/>
    <p:sldId id="350" r:id="rId17"/>
    <p:sldId id="349" r:id="rId18"/>
    <p:sldId id="351" r:id="rId19"/>
    <p:sldId id="348" r:id="rId20"/>
    <p:sldId id="278"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等线" panose="02010600030101010101" pitchFamily="2" charset="-122"/>
      <p:regular r:id="rId29"/>
      <p:bold r:id="rId30"/>
    </p:embeddedFont>
    <p:embeddedFont>
      <p:font typeface="仿宋" panose="02010609060101010101" pitchFamily="49" charset="-122"/>
      <p:regular r:id="rId31"/>
    </p:embeddedFont>
    <p:embeddedFont>
      <p:font typeface="黑体" panose="02010609060101010101" pitchFamily="49" charset="-122"/>
      <p:regular r:id="rId32"/>
    </p:embeddedFont>
    <p:embeddedFont>
      <p:font typeface="微软雅黑" panose="020B0503020204020204" pitchFamily="34" charset="-122"/>
      <p:regular r:id="rId33"/>
      <p:bold r:id="rId34"/>
    </p:embeddedFont>
    <p:embeddedFont>
      <p:font typeface="钟齐志莽行书" panose="02010600030101010101" pitchFamily="2" charset="-122"/>
      <p:regular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凌 珑" initials="凌" lastIdx="1" clrIdx="0">
    <p:extLst>
      <p:ext uri="{19B8F6BF-5375-455C-9EA6-DF929625EA0E}">
        <p15:presenceInfo xmlns:p15="http://schemas.microsoft.com/office/powerpoint/2012/main" userId="99d60e0c546067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76A6C"/>
    <a:srgbClr val="91B1A7"/>
    <a:srgbClr val="A6C6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4" d="100"/>
          <a:sy n="44" d="100"/>
        </p:scale>
        <p:origin x="68" y="1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2670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70051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09206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5358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72345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0251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32611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5090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58456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516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33" name="Picture Placeholder 32"/>
          <p:cNvSpPr>
            <a:spLocks noGrp="1"/>
          </p:cNvSpPr>
          <p:nvPr>
            <p:ph type="pic" sz="quarter" idx="12"/>
          </p:nvPr>
        </p:nvSpPr>
        <p:spPr>
          <a:xfrm>
            <a:off x="0" y="-10486"/>
            <a:ext cx="3439399" cy="6878797"/>
          </a:xfrm>
          <a:custGeom>
            <a:avLst/>
            <a:gdLst>
              <a:gd name="connsiteX0" fmla="*/ 0 w 3439399"/>
              <a:gd name="connsiteY0" fmla="*/ 0 h 6878797"/>
              <a:gd name="connsiteX1" fmla="*/ 3439399 w 3439399"/>
              <a:gd name="connsiteY1" fmla="*/ 3439399 h 6878797"/>
              <a:gd name="connsiteX2" fmla="*/ 0 w 3439399"/>
              <a:gd name="connsiteY2" fmla="*/ 6878797 h 6878797"/>
            </a:gdLst>
            <a:ahLst/>
            <a:cxnLst>
              <a:cxn ang="0">
                <a:pos x="connsiteX0" y="connsiteY0"/>
              </a:cxn>
              <a:cxn ang="0">
                <a:pos x="connsiteX1" y="connsiteY1"/>
              </a:cxn>
              <a:cxn ang="0">
                <a:pos x="connsiteX2" y="connsiteY2"/>
              </a:cxn>
            </a:cxnLst>
            <a:rect l="l" t="t" r="r" b="b"/>
            <a:pathLst>
              <a:path w="3439399" h="6878797">
                <a:moveTo>
                  <a:pt x="0" y="0"/>
                </a:moveTo>
                <a:lnTo>
                  <a:pt x="3439399" y="3439399"/>
                </a:lnTo>
                <a:lnTo>
                  <a:pt x="0" y="6878797"/>
                </a:lnTo>
                <a:close/>
              </a:path>
            </a:pathLst>
          </a:custGeom>
        </p:spPr>
        <p:txBody>
          <a:bodyPr wrap="square">
            <a:noAutofit/>
          </a:bodyPr>
          <a:lstStyle/>
          <a:p>
            <a:endParaRPr lang="fr-CA"/>
          </a:p>
        </p:txBody>
      </p:sp>
      <p:sp>
        <p:nvSpPr>
          <p:cNvPr id="30" name="Picture Placeholder 29"/>
          <p:cNvSpPr>
            <a:spLocks noGrp="1"/>
          </p:cNvSpPr>
          <p:nvPr>
            <p:ph type="pic" sz="quarter" idx="11"/>
          </p:nvPr>
        </p:nvSpPr>
        <p:spPr>
          <a:xfrm>
            <a:off x="253663" y="3589072"/>
            <a:ext cx="6558476" cy="3268928"/>
          </a:xfrm>
          <a:custGeom>
            <a:avLst/>
            <a:gdLst>
              <a:gd name="connsiteX0" fmla="*/ 3279238 w 6558476"/>
              <a:gd name="connsiteY0" fmla="*/ 0 h 3279238"/>
              <a:gd name="connsiteX1" fmla="*/ 6558476 w 6558476"/>
              <a:gd name="connsiteY1" fmla="*/ 3279238 h 3279238"/>
              <a:gd name="connsiteX2" fmla="*/ 0 w 6558476"/>
              <a:gd name="connsiteY2" fmla="*/ 3279238 h 3279238"/>
            </a:gdLst>
            <a:ahLst/>
            <a:cxnLst>
              <a:cxn ang="0">
                <a:pos x="connsiteX0" y="connsiteY0"/>
              </a:cxn>
              <a:cxn ang="0">
                <a:pos x="connsiteX1" y="connsiteY1"/>
              </a:cxn>
              <a:cxn ang="0">
                <a:pos x="connsiteX2" y="connsiteY2"/>
              </a:cxn>
            </a:cxnLst>
            <a:rect l="l" t="t" r="r" b="b"/>
            <a:pathLst>
              <a:path w="6558476" h="3279238">
                <a:moveTo>
                  <a:pt x="3279238" y="0"/>
                </a:moveTo>
                <a:lnTo>
                  <a:pt x="6558476" y="3279238"/>
                </a:lnTo>
                <a:lnTo>
                  <a:pt x="0" y="3279238"/>
                </a:lnTo>
                <a:close/>
              </a:path>
            </a:pathLst>
          </a:custGeom>
        </p:spPr>
        <p:txBody>
          <a:bodyPr wrap="square">
            <a:noAutofit/>
          </a:bodyPr>
          <a:lstStyle/>
          <a:p>
            <a:endParaRPr lang="fr-CA"/>
          </a:p>
        </p:txBody>
      </p:sp>
      <p:sp>
        <p:nvSpPr>
          <p:cNvPr id="26" name="Picture Placeholder 25"/>
          <p:cNvSpPr>
            <a:spLocks noGrp="1"/>
          </p:cNvSpPr>
          <p:nvPr>
            <p:ph type="pic" sz="quarter" idx="10"/>
          </p:nvPr>
        </p:nvSpPr>
        <p:spPr>
          <a:xfrm>
            <a:off x="264151" y="-1"/>
            <a:ext cx="6537500" cy="3268750"/>
          </a:xfrm>
          <a:custGeom>
            <a:avLst/>
            <a:gdLst>
              <a:gd name="connsiteX0" fmla="*/ 0 w 6537500"/>
              <a:gd name="connsiteY0" fmla="*/ 0 h 3268750"/>
              <a:gd name="connsiteX1" fmla="*/ 6537500 w 6537500"/>
              <a:gd name="connsiteY1" fmla="*/ 0 h 3268750"/>
              <a:gd name="connsiteX2" fmla="*/ 3268750 w 6537500"/>
              <a:gd name="connsiteY2" fmla="*/ 3268750 h 3268750"/>
            </a:gdLst>
            <a:ahLst/>
            <a:cxnLst>
              <a:cxn ang="0">
                <a:pos x="connsiteX0" y="connsiteY0"/>
              </a:cxn>
              <a:cxn ang="0">
                <a:pos x="connsiteX1" y="connsiteY1"/>
              </a:cxn>
              <a:cxn ang="0">
                <a:pos x="connsiteX2" y="connsiteY2"/>
              </a:cxn>
            </a:cxnLst>
            <a:rect l="l" t="t" r="r" b="b"/>
            <a:pathLst>
              <a:path w="6537500" h="3268750">
                <a:moveTo>
                  <a:pt x="0" y="0"/>
                </a:moveTo>
                <a:lnTo>
                  <a:pt x="6537500" y="0"/>
                </a:lnTo>
                <a:lnTo>
                  <a:pt x="3268750" y="3268750"/>
                </a:lnTo>
                <a:close/>
              </a:path>
            </a:pathLst>
          </a:custGeom>
        </p:spPr>
        <p:txBody>
          <a:bodyPr wrap="square">
            <a:noAutofit/>
          </a:bodyPr>
          <a:lstStyle/>
          <a:p>
            <a:endParaRPr lang="fr-CA"/>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9_Custom Layout">
    <p:spTree>
      <p:nvGrpSpPr>
        <p:cNvPr id="1" name=""/>
        <p:cNvGrpSpPr/>
        <p:nvPr/>
      </p:nvGrpSpPr>
      <p:grpSpPr>
        <a:xfrm>
          <a:off x="0" y="0"/>
          <a:ext cx="0" cy="0"/>
          <a:chOff x="0" y="0"/>
          <a:chExt cx="0" cy="0"/>
        </a:xfrm>
      </p:grpSpPr>
      <p:sp>
        <p:nvSpPr>
          <p:cNvPr id="13" name="Picture Placeholder 12"/>
          <p:cNvSpPr>
            <a:spLocks noGrp="1"/>
          </p:cNvSpPr>
          <p:nvPr>
            <p:ph type="pic" sz="quarter" idx="11"/>
          </p:nvPr>
        </p:nvSpPr>
        <p:spPr>
          <a:xfrm>
            <a:off x="0" y="-1"/>
            <a:ext cx="3074391" cy="6726897"/>
          </a:xfrm>
          <a:custGeom>
            <a:avLst/>
            <a:gdLst>
              <a:gd name="connsiteX0" fmla="*/ 1810566 w 3074391"/>
              <a:gd name="connsiteY0" fmla="*/ 0 h 7737894"/>
              <a:gd name="connsiteX1" fmla="*/ 1848863 w 3074391"/>
              <a:gd name="connsiteY1" fmla="*/ 69011 h 7737894"/>
              <a:gd name="connsiteX2" fmla="*/ 1861630 w 3074391"/>
              <a:gd name="connsiteY2" fmla="*/ 103517 h 7737894"/>
              <a:gd name="connsiteX3" fmla="*/ 1976522 w 3074391"/>
              <a:gd name="connsiteY3" fmla="*/ 293298 h 7737894"/>
              <a:gd name="connsiteX4" fmla="*/ 1989289 w 3074391"/>
              <a:gd name="connsiteY4" fmla="*/ 327804 h 7737894"/>
              <a:gd name="connsiteX5" fmla="*/ 2027586 w 3074391"/>
              <a:gd name="connsiteY5" fmla="*/ 370936 h 7737894"/>
              <a:gd name="connsiteX6" fmla="*/ 2142480 w 3074391"/>
              <a:gd name="connsiteY6" fmla="*/ 569343 h 7737894"/>
              <a:gd name="connsiteX7" fmla="*/ 2231841 w 3074391"/>
              <a:gd name="connsiteY7" fmla="*/ 690113 h 7737894"/>
              <a:gd name="connsiteX8" fmla="*/ 2295671 w 3074391"/>
              <a:gd name="connsiteY8" fmla="*/ 802256 h 7737894"/>
              <a:gd name="connsiteX9" fmla="*/ 2346733 w 3074391"/>
              <a:gd name="connsiteY9" fmla="*/ 879894 h 7737894"/>
              <a:gd name="connsiteX10" fmla="*/ 2436095 w 3074391"/>
              <a:gd name="connsiteY10" fmla="*/ 940279 h 7737894"/>
              <a:gd name="connsiteX11" fmla="*/ 2487159 w 3074391"/>
              <a:gd name="connsiteY11" fmla="*/ 905773 h 7737894"/>
              <a:gd name="connsiteX12" fmla="*/ 2499924 w 3074391"/>
              <a:gd name="connsiteY12" fmla="*/ 491705 h 7737894"/>
              <a:gd name="connsiteX13" fmla="*/ 2538223 w 3074391"/>
              <a:gd name="connsiteY13" fmla="*/ 595222 h 7737894"/>
              <a:gd name="connsiteX14" fmla="*/ 2550989 w 3074391"/>
              <a:gd name="connsiteY14" fmla="*/ 621102 h 7737894"/>
              <a:gd name="connsiteX15" fmla="*/ 2589286 w 3074391"/>
              <a:gd name="connsiteY15" fmla="*/ 750498 h 7737894"/>
              <a:gd name="connsiteX16" fmla="*/ 2602053 w 3074391"/>
              <a:gd name="connsiteY16" fmla="*/ 897147 h 7737894"/>
              <a:gd name="connsiteX17" fmla="*/ 2640350 w 3074391"/>
              <a:gd name="connsiteY17" fmla="*/ 992038 h 7737894"/>
              <a:gd name="connsiteX18" fmla="*/ 2653115 w 3074391"/>
              <a:gd name="connsiteY18" fmla="*/ 1017917 h 7737894"/>
              <a:gd name="connsiteX19" fmla="*/ 2665882 w 3074391"/>
              <a:gd name="connsiteY19" fmla="*/ 1086928 h 7737894"/>
              <a:gd name="connsiteX20" fmla="*/ 2742477 w 3074391"/>
              <a:gd name="connsiteY20" fmla="*/ 1155939 h 7737894"/>
              <a:gd name="connsiteX21" fmla="*/ 2755244 w 3074391"/>
              <a:gd name="connsiteY21" fmla="*/ 1181819 h 7737894"/>
              <a:gd name="connsiteX22" fmla="*/ 2780776 w 3074391"/>
              <a:gd name="connsiteY22" fmla="*/ 1207698 h 7737894"/>
              <a:gd name="connsiteX23" fmla="*/ 2793541 w 3074391"/>
              <a:gd name="connsiteY23" fmla="*/ 1354347 h 7737894"/>
              <a:gd name="connsiteX24" fmla="*/ 2806306 w 3074391"/>
              <a:gd name="connsiteY24" fmla="*/ 1406105 h 7737894"/>
              <a:gd name="connsiteX25" fmla="*/ 2844605 w 3074391"/>
              <a:gd name="connsiteY25" fmla="*/ 1811547 h 7737894"/>
              <a:gd name="connsiteX26" fmla="*/ 2908435 w 3074391"/>
              <a:gd name="connsiteY26" fmla="*/ 2147977 h 7737894"/>
              <a:gd name="connsiteX27" fmla="*/ 2946732 w 3074391"/>
              <a:gd name="connsiteY27" fmla="*/ 2889849 h 7737894"/>
              <a:gd name="connsiteX28" fmla="*/ 2908435 w 3074391"/>
              <a:gd name="connsiteY28" fmla="*/ 2915728 h 7737894"/>
              <a:gd name="connsiteX29" fmla="*/ 2898302 w 3074391"/>
              <a:gd name="connsiteY29" fmla="*/ 2905640 h 7737894"/>
              <a:gd name="connsiteX30" fmla="*/ 2897598 w 3074391"/>
              <a:gd name="connsiteY30" fmla="*/ 2901780 h 7737894"/>
              <a:gd name="connsiteX31" fmla="*/ 2895668 w 3074391"/>
              <a:gd name="connsiteY31" fmla="*/ 2863970 h 7737894"/>
              <a:gd name="connsiteX32" fmla="*/ 2895882 w 3074391"/>
              <a:gd name="connsiteY32" fmla="*/ 2892384 h 7737894"/>
              <a:gd name="connsiteX33" fmla="*/ 2897598 w 3074391"/>
              <a:gd name="connsiteY33" fmla="*/ 2901780 h 7737894"/>
              <a:gd name="connsiteX34" fmla="*/ 2908435 w 3074391"/>
              <a:gd name="connsiteY34" fmla="*/ 3114136 h 7737894"/>
              <a:gd name="connsiteX35" fmla="*/ 2933967 w 3074391"/>
              <a:gd name="connsiteY35" fmla="*/ 3890513 h 7737894"/>
              <a:gd name="connsiteX36" fmla="*/ 2985030 w 3074391"/>
              <a:gd name="connsiteY36" fmla="*/ 4468483 h 7737894"/>
              <a:gd name="connsiteX37" fmla="*/ 3061626 w 3074391"/>
              <a:gd name="connsiteY37" fmla="*/ 5391509 h 7737894"/>
              <a:gd name="connsiteX38" fmla="*/ 3074391 w 3074391"/>
              <a:gd name="connsiteY38" fmla="*/ 6072996 h 7737894"/>
              <a:gd name="connsiteX39" fmla="*/ 3048859 w 3074391"/>
              <a:gd name="connsiteY39" fmla="*/ 6193766 h 7737894"/>
              <a:gd name="connsiteX40" fmla="*/ 3010561 w 3074391"/>
              <a:gd name="connsiteY40" fmla="*/ 6072996 h 7737894"/>
              <a:gd name="connsiteX41" fmla="*/ 2985029 w 3074391"/>
              <a:gd name="connsiteY41" fmla="*/ 6003985 h 7737894"/>
              <a:gd name="connsiteX42" fmla="*/ 2921200 w 3074391"/>
              <a:gd name="connsiteY42" fmla="*/ 6340415 h 7737894"/>
              <a:gd name="connsiteX43" fmla="*/ 2908435 w 3074391"/>
              <a:gd name="connsiteY43" fmla="*/ 6426679 h 7737894"/>
              <a:gd name="connsiteX44" fmla="*/ 2882902 w 3074391"/>
              <a:gd name="connsiteY44" fmla="*/ 6573328 h 7737894"/>
              <a:gd name="connsiteX45" fmla="*/ 2870136 w 3074391"/>
              <a:gd name="connsiteY45" fmla="*/ 6616460 h 7737894"/>
              <a:gd name="connsiteX46" fmla="*/ 2806306 w 3074391"/>
              <a:gd name="connsiteY46" fmla="*/ 6858000 h 7737894"/>
              <a:gd name="connsiteX47" fmla="*/ 2780776 w 3074391"/>
              <a:gd name="connsiteY47" fmla="*/ 6892505 h 7737894"/>
              <a:gd name="connsiteX48" fmla="*/ 2768009 w 3074391"/>
              <a:gd name="connsiteY48" fmla="*/ 6918385 h 7737894"/>
              <a:gd name="connsiteX49" fmla="*/ 2742477 w 3074391"/>
              <a:gd name="connsiteY49" fmla="*/ 6858000 h 7737894"/>
              <a:gd name="connsiteX50" fmla="*/ 2729711 w 3074391"/>
              <a:gd name="connsiteY50" fmla="*/ 6832121 h 7737894"/>
              <a:gd name="connsiteX51" fmla="*/ 2665882 w 3074391"/>
              <a:gd name="connsiteY51" fmla="*/ 6754483 h 7737894"/>
              <a:gd name="connsiteX52" fmla="*/ 2627585 w 3074391"/>
              <a:gd name="connsiteY52" fmla="*/ 6728604 h 7737894"/>
              <a:gd name="connsiteX53" fmla="*/ 2550988 w 3074391"/>
              <a:gd name="connsiteY53" fmla="*/ 6719977 h 7737894"/>
              <a:gd name="connsiteX54" fmla="*/ 2499924 w 3074391"/>
              <a:gd name="connsiteY54" fmla="*/ 6573328 h 7737894"/>
              <a:gd name="connsiteX55" fmla="*/ 2410564 w 3074391"/>
              <a:gd name="connsiteY55" fmla="*/ 6383547 h 7737894"/>
              <a:gd name="connsiteX56" fmla="*/ 2346733 w 3074391"/>
              <a:gd name="connsiteY56" fmla="*/ 6504317 h 7737894"/>
              <a:gd name="connsiteX57" fmla="*/ 2333968 w 3074391"/>
              <a:gd name="connsiteY57" fmla="*/ 6538822 h 7737894"/>
              <a:gd name="connsiteX58" fmla="*/ 2270138 w 3074391"/>
              <a:gd name="connsiteY58" fmla="*/ 6737230 h 7737894"/>
              <a:gd name="connsiteX59" fmla="*/ 2244606 w 3074391"/>
              <a:gd name="connsiteY59" fmla="*/ 6763109 h 7737894"/>
              <a:gd name="connsiteX60" fmla="*/ 2231841 w 3074391"/>
              <a:gd name="connsiteY60" fmla="*/ 6788988 h 7737894"/>
              <a:gd name="connsiteX61" fmla="*/ 2206309 w 3074391"/>
              <a:gd name="connsiteY61" fmla="*/ 6763109 h 7737894"/>
              <a:gd name="connsiteX62" fmla="*/ 2078650 w 3074391"/>
              <a:gd name="connsiteY62" fmla="*/ 6702724 h 7737894"/>
              <a:gd name="connsiteX63" fmla="*/ 2053118 w 3074391"/>
              <a:gd name="connsiteY63" fmla="*/ 6650966 h 7737894"/>
              <a:gd name="connsiteX64" fmla="*/ 2014821 w 3074391"/>
              <a:gd name="connsiteY64" fmla="*/ 6547449 h 7737894"/>
              <a:gd name="connsiteX65" fmla="*/ 1989289 w 3074391"/>
              <a:gd name="connsiteY65" fmla="*/ 6521570 h 7737894"/>
              <a:gd name="connsiteX66" fmla="*/ 1976522 w 3074391"/>
              <a:gd name="connsiteY66" fmla="*/ 6495690 h 7737894"/>
              <a:gd name="connsiteX67" fmla="*/ 1938224 w 3074391"/>
              <a:gd name="connsiteY67" fmla="*/ 6314536 h 7737894"/>
              <a:gd name="connsiteX68" fmla="*/ 1912692 w 3074391"/>
              <a:gd name="connsiteY68" fmla="*/ 6469811 h 7737894"/>
              <a:gd name="connsiteX69" fmla="*/ 1887160 w 3074391"/>
              <a:gd name="connsiteY69" fmla="*/ 6366294 h 7737894"/>
              <a:gd name="connsiteX70" fmla="*/ 1874395 w 3074391"/>
              <a:gd name="connsiteY70" fmla="*/ 6271404 h 7737894"/>
              <a:gd name="connsiteX71" fmla="*/ 1861630 w 3074391"/>
              <a:gd name="connsiteY71" fmla="*/ 6219645 h 7737894"/>
              <a:gd name="connsiteX72" fmla="*/ 1823331 w 3074391"/>
              <a:gd name="connsiteY72" fmla="*/ 6124755 h 7737894"/>
              <a:gd name="connsiteX73" fmla="*/ 1810566 w 3074391"/>
              <a:gd name="connsiteY73" fmla="*/ 5891841 h 7737894"/>
              <a:gd name="connsiteX74" fmla="*/ 1797800 w 3074391"/>
              <a:gd name="connsiteY74" fmla="*/ 5805577 h 7737894"/>
              <a:gd name="connsiteX75" fmla="*/ 1785033 w 3074391"/>
              <a:gd name="connsiteY75" fmla="*/ 5581290 h 7737894"/>
              <a:gd name="connsiteX76" fmla="*/ 1759501 w 3074391"/>
              <a:gd name="connsiteY76" fmla="*/ 5434641 h 7737894"/>
              <a:gd name="connsiteX77" fmla="*/ 1708439 w 3074391"/>
              <a:gd name="connsiteY77" fmla="*/ 5218981 h 7737894"/>
              <a:gd name="connsiteX78" fmla="*/ 1695672 w 3074391"/>
              <a:gd name="connsiteY78" fmla="*/ 5184475 h 7737894"/>
              <a:gd name="connsiteX79" fmla="*/ 1670140 w 3074391"/>
              <a:gd name="connsiteY79" fmla="*/ 5158596 h 7737894"/>
              <a:gd name="connsiteX80" fmla="*/ 1657375 w 3074391"/>
              <a:gd name="connsiteY80" fmla="*/ 5132717 h 7737894"/>
              <a:gd name="connsiteX81" fmla="*/ 1644609 w 3074391"/>
              <a:gd name="connsiteY81" fmla="*/ 5098211 h 7737894"/>
              <a:gd name="connsiteX82" fmla="*/ 1631842 w 3074391"/>
              <a:gd name="connsiteY82" fmla="*/ 5167222 h 7737894"/>
              <a:gd name="connsiteX83" fmla="*/ 1619077 w 3074391"/>
              <a:gd name="connsiteY83" fmla="*/ 5443268 h 7737894"/>
              <a:gd name="connsiteX84" fmla="*/ 1631842 w 3074391"/>
              <a:gd name="connsiteY84" fmla="*/ 5960853 h 7737894"/>
              <a:gd name="connsiteX85" fmla="*/ 1644609 w 3074391"/>
              <a:gd name="connsiteY85" fmla="*/ 6754483 h 7737894"/>
              <a:gd name="connsiteX86" fmla="*/ 1631842 w 3074391"/>
              <a:gd name="connsiteY86" fmla="*/ 6849373 h 7737894"/>
              <a:gd name="connsiteX87" fmla="*/ 1619077 w 3074391"/>
              <a:gd name="connsiteY87" fmla="*/ 6685472 h 7737894"/>
              <a:gd name="connsiteX88" fmla="*/ 1586738 w 3074391"/>
              <a:gd name="connsiteY88" fmla="*/ 6189878 h 7737894"/>
              <a:gd name="connsiteX89" fmla="*/ 1586111 w 3074391"/>
              <a:gd name="connsiteY89" fmla="*/ 6181920 h 7737894"/>
              <a:gd name="connsiteX90" fmla="*/ 1599275 w 3074391"/>
              <a:gd name="connsiteY90" fmla="*/ 6216571 h 7737894"/>
              <a:gd name="connsiteX91" fmla="*/ 1580780 w 3074391"/>
              <a:gd name="connsiteY91" fmla="*/ 5995358 h 7737894"/>
              <a:gd name="connsiteX92" fmla="*/ 1568013 w 3074391"/>
              <a:gd name="connsiteY92" fmla="*/ 5943600 h 7737894"/>
              <a:gd name="connsiteX93" fmla="*/ 1578432 w 3074391"/>
              <a:gd name="connsiteY93" fmla="*/ 6084418 h 7737894"/>
              <a:gd name="connsiteX94" fmla="*/ 1586111 w 3074391"/>
              <a:gd name="connsiteY94" fmla="*/ 6181920 h 7737894"/>
              <a:gd name="connsiteX95" fmla="*/ 1580780 w 3074391"/>
              <a:gd name="connsiteY95" fmla="*/ 6167887 h 7737894"/>
              <a:gd name="connsiteX96" fmla="*/ 1568013 w 3074391"/>
              <a:gd name="connsiteY96" fmla="*/ 6029864 h 7737894"/>
              <a:gd name="connsiteX97" fmla="*/ 1529716 w 3074391"/>
              <a:gd name="connsiteY97" fmla="*/ 5650302 h 7737894"/>
              <a:gd name="connsiteX98" fmla="*/ 1491418 w 3074391"/>
              <a:gd name="connsiteY98" fmla="*/ 5236234 h 7737894"/>
              <a:gd name="connsiteX99" fmla="*/ 1440354 w 3074391"/>
              <a:gd name="connsiteY99" fmla="*/ 4718649 h 7737894"/>
              <a:gd name="connsiteX100" fmla="*/ 1427589 w 3074391"/>
              <a:gd name="connsiteY100" fmla="*/ 4468483 h 7737894"/>
              <a:gd name="connsiteX101" fmla="*/ 1478651 w 3074391"/>
              <a:gd name="connsiteY101" fmla="*/ 5909094 h 7737894"/>
              <a:gd name="connsiteX102" fmla="*/ 1453119 w 3074391"/>
              <a:gd name="connsiteY102" fmla="*/ 6029864 h 7737894"/>
              <a:gd name="connsiteX103" fmla="*/ 1427589 w 3074391"/>
              <a:gd name="connsiteY103" fmla="*/ 6133381 h 7737894"/>
              <a:gd name="connsiteX104" fmla="*/ 1389290 w 3074391"/>
              <a:gd name="connsiteY104" fmla="*/ 7565366 h 7737894"/>
              <a:gd name="connsiteX105" fmla="*/ 1376525 w 3074391"/>
              <a:gd name="connsiteY105" fmla="*/ 7608498 h 7737894"/>
              <a:gd name="connsiteX106" fmla="*/ 1363758 w 3074391"/>
              <a:gd name="connsiteY106" fmla="*/ 7539487 h 7737894"/>
              <a:gd name="connsiteX107" fmla="*/ 1350993 w 3074391"/>
              <a:gd name="connsiteY107" fmla="*/ 7504981 h 7737894"/>
              <a:gd name="connsiteX108" fmla="*/ 1325460 w 3074391"/>
              <a:gd name="connsiteY108" fmla="*/ 7116792 h 7737894"/>
              <a:gd name="connsiteX109" fmla="*/ 1261631 w 3074391"/>
              <a:gd name="connsiteY109" fmla="*/ 6961517 h 7737894"/>
              <a:gd name="connsiteX110" fmla="*/ 1236099 w 3074391"/>
              <a:gd name="connsiteY110" fmla="*/ 7047781 h 7737894"/>
              <a:gd name="connsiteX111" fmla="*/ 1223334 w 3074391"/>
              <a:gd name="connsiteY111" fmla="*/ 7082287 h 7737894"/>
              <a:gd name="connsiteX112" fmla="*/ 1185036 w 3074391"/>
              <a:gd name="connsiteY112" fmla="*/ 7254815 h 7737894"/>
              <a:gd name="connsiteX113" fmla="*/ 1108440 w 3074391"/>
              <a:gd name="connsiteY113" fmla="*/ 7599872 h 7737894"/>
              <a:gd name="connsiteX114" fmla="*/ 1082908 w 3074391"/>
              <a:gd name="connsiteY114" fmla="*/ 7668883 h 7737894"/>
              <a:gd name="connsiteX115" fmla="*/ 1070143 w 3074391"/>
              <a:gd name="connsiteY115" fmla="*/ 7643004 h 7737894"/>
              <a:gd name="connsiteX116" fmla="*/ 1057377 w 3074391"/>
              <a:gd name="connsiteY116" fmla="*/ 7737894 h 7737894"/>
              <a:gd name="connsiteX117" fmla="*/ 980781 w 3074391"/>
              <a:gd name="connsiteY117" fmla="*/ 7643004 h 7737894"/>
              <a:gd name="connsiteX118" fmla="*/ 955249 w 3074391"/>
              <a:gd name="connsiteY118" fmla="*/ 7591245 h 7737894"/>
              <a:gd name="connsiteX119" fmla="*/ 942484 w 3074391"/>
              <a:gd name="connsiteY119" fmla="*/ 7513607 h 7737894"/>
              <a:gd name="connsiteX120" fmla="*/ 891420 w 3074391"/>
              <a:gd name="connsiteY120" fmla="*/ 7418717 h 7737894"/>
              <a:gd name="connsiteX121" fmla="*/ 878654 w 3074391"/>
              <a:gd name="connsiteY121" fmla="*/ 7384211 h 7737894"/>
              <a:gd name="connsiteX122" fmla="*/ 853122 w 3074391"/>
              <a:gd name="connsiteY122" fmla="*/ 7280694 h 7737894"/>
              <a:gd name="connsiteX123" fmla="*/ 840355 w 3074391"/>
              <a:gd name="connsiteY123" fmla="*/ 7254815 h 7737894"/>
              <a:gd name="connsiteX124" fmla="*/ 814825 w 3074391"/>
              <a:gd name="connsiteY124" fmla="*/ 7168551 h 7737894"/>
              <a:gd name="connsiteX125" fmla="*/ 750995 w 3074391"/>
              <a:gd name="connsiteY125" fmla="*/ 7090913 h 7737894"/>
              <a:gd name="connsiteX126" fmla="*/ 738229 w 3074391"/>
              <a:gd name="connsiteY126" fmla="*/ 7065034 h 7737894"/>
              <a:gd name="connsiteX127" fmla="*/ 712697 w 3074391"/>
              <a:gd name="connsiteY127" fmla="*/ 7030528 h 7737894"/>
              <a:gd name="connsiteX128" fmla="*/ 699931 w 3074391"/>
              <a:gd name="connsiteY128" fmla="*/ 6996022 h 7737894"/>
              <a:gd name="connsiteX129" fmla="*/ 674399 w 3074391"/>
              <a:gd name="connsiteY129" fmla="*/ 6970143 h 7737894"/>
              <a:gd name="connsiteX130" fmla="*/ 623335 w 3074391"/>
              <a:gd name="connsiteY130" fmla="*/ 7151298 h 7737894"/>
              <a:gd name="connsiteX131" fmla="*/ 597804 w 3074391"/>
              <a:gd name="connsiteY131" fmla="*/ 7280694 h 7737894"/>
              <a:gd name="connsiteX132" fmla="*/ 572272 w 3074391"/>
              <a:gd name="connsiteY132" fmla="*/ 7306573 h 7737894"/>
              <a:gd name="connsiteX133" fmla="*/ 546740 w 3074391"/>
              <a:gd name="connsiteY133" fmla="*/ 7263441 h 7737894"/>
              <a:gd name="connsiteX134" fmla="*/ 521208 w 3074391"/>
              <a:gd name="connsiteY134" fmla="*/ 7125419 h 7737894"/>
              <a:gd name="connsiteX135" fmla="*/ 508443 w 3074391"/>
              <a:gd name="connsiteY135" fmla="*/ 7099539 h 7737894"/>
              <a:gd name="connsiteX136" fmla="*/ 482911 w 3074391"/>
              <a:gd name="connsiteY136" fmla="*/ 6866626 h 7737894"/>
              <a:gd name="connsiteX137" fmla="*/ 431847 w 3074391"/>
              <a:gd name="connsiteY137" fmla="*/ 6435305 h 7737894"/>
              <a:gd name="connsiteX138" fmla="*/ 393549 w 3074391"/>
              <a:gd name="connsiteY138" fmla="*/ 6288656 h 7737894"/>
              <a:gd name="connsiteX139" fmla="*/ 380784 w 3074391"/>
              <a:gd name="connsiteY139" fmla="*/ 6211019 h 7737894"/>
              <a:gd name="connsiteX140" fmla="*/ 368017 w 3074391"/>
              <a:gd name="connsiteY140" fmla="*/ 6271404 h 7737894"/>
              <a:gd name="connsiteX141" fmla="*/ 355252 w 3074391"/>
              <a:gd name="connsiteY141" fmla="*/ 6297283 h 7737894"/>
              <a:gd name="connsiteX142" fmla="*/ 342485 w 3074391"/>
              <a:gd name="connsiteY142" fmla="*/ 6650966 h 7737894"/>
              <a:gd name="connsiteX143" fmla="*/ 329720 w 3074391"/>
              <a:gd name="connsiteY143" fmla="*/ 6806241 h 7737894"/>
              <a:gd name="connsiteX144" fmla="*/ 265890 w 3074391"/>
              <a:gd name="connsiteY144" fmla="*/ 6935638 h 7737894"/>
              <a:gd name="connsiteX145" fmla="*/ 240358 w 3074391"/>
              <a:gd name="connsiteY145" fmla="*/ 6978770 h 7737894"/>
              <a:gd name="connsiteX146" fmla="*/ 227593 w 3074391"/>
              <a:gd name="connsiteY146" fmla="*/ 7013275 h 7737894"/>
              <a:gd name="connsiteX147" fmla="*/ 214826 w 3074391"/>
              <a:gd name="connsiteY147" fmla="*/ 6763109 h 7737894"/>
              <a:gd name="connsiteX148" fmla="*/ 202061 w 3074391"/>
              <a:gd name="connsiteY148" fmla="*/ 6478438 h 7737894"/>
              <a:gd name="connsiteX149" fmla="*/ 189294 w 3074391"/>
              <a:gd name="connsiteY149" fmla="*/ 5900468 h 7737894"/>
              <a:gd name="connsiteX150" fmla="*/ 176529 w 3074391"/>
              <a:gd name="connsiteY150" fmla="*/ 5667555 h 7737894"/>
              <a:gd name="connsiteX151" fmla="*/ 125465 w 3074391"/>
              <a:gd name="connsiteY151" fmla="*/ 4735902 h 7737894"/>
              <a:gd name="connsiteX152" fmla="*/ 112699 w 3074391"/>
              <a:gd name="connsiteY152" fmla="*/ 4106173 h 7737894"/>
              <a:gd name="connsiteX153" fmla="*/ 87167 w 3074391"/>
              <a:gd name="connsiteY153" fmla="*/ 3717985 h 7737894"/>
              <a:gd name="connsiteX154" fmla="*/ 61635 w 3074391"/>
              <a:gd name="connsiteY154" fmla="*/ 3234905 h 7737894"/>
              <a:gd name="connsiteX155" fmla="*/ 36103 w 3074391"/>
              <a:gd name="connsiteY155" fmla="*/ 2855343 h 7737894"/>
              <a:gd name="connsiteX156" fmla="*/ 23338 w 3074391"/>
              <a:gd name="connsiteY156" fmla="*/ 2501660 h 7737894"/>
              <a:gd name="connsiteX157" fmla="*/ 0 w 3074391"/>
              <a:gd name="connsiteY157" fmla="*/ 1492368 h 7737894"/>
              <a:gd name="connsiteX158" fmla="*/ 10568 w 3074391"/>
              <a:gd name="connsiteY158" fmla="*/ 1492368 h 7737894"/>
              <a:gd name="connsiteX159" fmla="*/ 10571 w 3074391"/>
              <a:gd name="connsiteY159" fmla="*/ 1492370 h 7737894"/>
              <a:gd name="connsiteX160" fmla="*/ 61635 w 3074391"/>
              <a:gd name="connsiteY160" fmla="*/ 1500996 h 7737894"/>
              <a:gd name="connsiteX161" fmla="*/ 99933 w 3074391"/>
              <a:gd name="connsiteY161" fmla="*/ 1483743 h 7737894"/>
              <a:gd name="connsiteX162" fmla="*/ 112699 w 3074391"/>
              <a:gd name="connsiteY162" fmla="*/ 1457864 h 7737894"/>
              <a:gd name="connsiteX163" fmla="*/ 138231 w 3074391"/>
              <a:gd name="connsiteY163" fmla="*/ 1406105 h 7737894"/>
              <a:gd name="connsiteX164" fmla="*/ 150997 w 3074391"/>
              <a:gd name="connsiteY164" fmla="*/ 1328468 h 7737894"/>
              <a:gd name="connsiteX165" fmla="*/ 163762 w 3074391"/>
              <a:gd name="connsiteY165" fmla="*/ 845388 h 7737894"/>
              <a:gd name="connsiteX166" fmla="*/ 189294 w 3074391"/>
              <a:gd name="connsiteY166" fmla="*/ 741872 h 7737894"/>
              <a:gd name="connsiteX167" fmla="*/ 202061 w 3074391"/>
              <a:gd name="connsiteY167" fmla="*/ 715992 h 7737894"/>
              <a:gd name="connsiteX168" fmla="*/ 316953 w 3074391"/>
              <a:gd name="connsiteY168" fmla="*/ 715992 h 7737894"/>
              <a:gd name="connsiteX169" fmla="*/ 355252 w 3074391"/>
              <a:gd name="connsiteY169" fmla="*/ 733245 h 7737894"/>
              <a:gd name="connsiteX170" fmla="*/ 470144 w 3074391"/>
              <a:gd name="connsiteY170" fmla="*/ 750498 h 7737894"/>
              <a:gd name="connsiteX171" fmla="*/ 546740 w 3074391"/>
              <a:gd name="connsiteY171" fmla="*/ 733245 h 7737894"/>
              <a:gd name="connsiteX172" fmla="*/ 623335 w 3074391"/>
              <a:gd name="connsiteY172" fmla="*/ 664234 h 7737894"/>
              <a:gd name="connsiteX173" fmla="*/ 661634 w 3074391"/>
              <a:gd name="connsiteY173" fmla="*/ 638355 h 7737894"/>
              <a:gd name="connsiteX174" fmla="*/ 802058 w 3074391"/>
              <a:gd name="connsiteY174" fmla="*/ 508958 h 7737894"/>
              <a:gd name="connsiteX175" fmla="*/ 1044611 w 3074391"/>
              <a:gd name="connsiteY175" fmla="*/ 379562 h 7737894"/>
              <a:gd name="connsiteX176" fmla="*/ 1133972 w 3074391"/>
              <a:gd name="connsiteY176" fmla="*/ 362309 h 7737894"/>
              <a:gd name="connsiteX177" fmla="*/ 1350993 w 3074391"/>
              <a:gd name="connsiteY177" fmla="*/ 345056 h 7737894"/>
              <a:gd name="connsiteX178" fmla="*/ 1478652 w 3074391"/>
              <a:gd name="connsiteY178" fmla="*/ 336430 h 7737894"/>
              <a:gd name="connsiteX179" fmla="*/ 1606310 w 3074391"/>
              <a:gd name="connsiteY179" fmla="*/ 319177 h 7737894"/>
              <a:gd name="connsiteX180" fmla="*/ 1657375 w 3074391"/>
              <a:gd name="connsiteY180" fmla="*/ 310551 h 7737894"/>
              <a:gd name="connsiteX181" fmla="*/ 1746736 w 3074391"/>
              <a:gd name="connsiteY181" fmla="*/ 276045 h 7737894"/>
              <a:gd name="connsiteX182" fmla="*/ 1772268 w 3074391"/>
              <a:gd name="connsiteY182" fmla="*/ 215660 h 7737894"/>
              <a:gd name="connsiteX183" fmla="*/ 1810566 w 3074391"/>
              <a:gd name="connsiteY183" fmla="*/ 0 h 773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3074391" h="7737894">
                <a:moveTo>
                  <a:pt x="1810566" y="0"/>
                </a:moveTo>
                <a:cubicBezTo>
                  <a:pt x="1824061" y="22798"/>
                  <a:pt x="1838855" y="45340"/>
                  <a:pt x="1848863" y="69011"/>
                </a:cubicBezTo>
                <a:cubicBezTo>
                  <a:pt x="1853683" y="80411"/>
                  <a:pt x="1855332" y="92451"/>
                  <a:pt x="1861630" y="103517"/>
                </a:cubicBezTo>
                <a:cubicBezTo>
                  <a:pt x="1897940" y="167310"/>
                  <a:pt x="1940212" y="229505"/>
                  <a:pt x="1976522" y="293298"/>
                </a:cubicBezTo>
                <a:cubicBezTo>
                  <a:pt x="1982820" y="304364"/>
                  <a:pt x="1982163" y="316970"/>
                  <a:pt x="1989289" y="327804"/>
                </a:cubicBezTo>
                <a:cubicBezTo>
                  <a:pt x="1999367" y="343126"/>
                  <a:pt x="2017812" y="355525"/>
                  <a:pt x="2027586" y="370936"/>
                </a:cubicBezTo>
                <a:cubicBezTo>
                  <a:pt x="2068987" y="436213"/>
                  <a:pt x="2102464" y="503674"/>
                  <a:pt x="2142480" y="569343"/>
                </a:cubicBezTo>
                <a:cubicBezTo>
                  <a:pt x="2195385" y="656165"/>
                  <a:pt x="2182942" y="640549"/>
                  <a:pt x="2231841" y="690113"/>
                </a:cubicBezTo>
                <a:cubicBezTo>
                  <a:pt x="2258830" y="763067"/>
                  <a:pt x="2227784" y="687572"/>
                  <a:pt x="2295671" y="802256"/>
                </a:cubicBezTo>
                <a:cubicBezTo>
                  <a:pt x="2317118" y="838488"/>
                  <a:pt x="2311369" y="853341"/>
                  <a:pt x="2346733" y="879894"/>
                </a:cubicBezTo>
                <a:cubicBezTo>
                  <a:pt x="2374915" y="901053"/>
                  <a:pt x="2406308" y="920151"/>
                  <a:pt x="2436095" y="940279"/>
                </a:cubicBezTo>
                <a:cubicBezTo>
                  <a:pt x="2471943" y="932205"/>
                  <a:pt x="2485355" y="936852"/>
                  <a:pt x="2487159" y="905773"/>
                </a:cubicBezTo>
                <a:lnTo>
                  <a:pt x="2499924" y="491705"/>
                </a:lnTo>
                <a:cubicBezTo>
                  <a:pt x="2516563" y="547916"/>
                  <a:pt x="2509878" y="531374"/>
                  <a:pt x="2538223" y="595222"/>
                </a:cubicBezTo>
                <a:cubicBezTo>
                  <a:pt x="2542090" y="603932"/>
                  <a:pt x="2548170" y="612211"/>
                  <a:pt x="2550989" y="621102"/>
                </a:cubicBezTo>
                <a:cubicBezTo>
                  <a:pt x="2615502" y="824542"/>
                  <a:pt x="2551764" y="649073"/>
                  <a:pt x="2589286" y="750498"/>
                </a:cubicBezTo>
                <a:cubicBezTo>
                  <a:pt x="2593542" y="799381"/>
                  <a:pt x="2591805" y="848672"/>
                  <a:pt x="2602053" y="897147"/>
                </a:cubicBezTo>
                <a:cubicBezTo>
                  <a:pt x="2608915" y="929603"/>
                  <a:pt x="2627021" y="960514"/>
                  <a:pt x="2640350" y="992038"/>
                </a:cubicBezTo>
                <a:cubicBezTo>
                  <a:pt x="2644047" y="1000781"/>
                  <a:pt x="2650708" y="1008971"/>
                  <a:pt x="2653115" y="1017917"/>
                </a:cubicBezTo>
                <a:cubicBezTo>
                  <a:pt x="2659252" y="1040726"/>
                  <a:pt x="2652131" y="1065689"/>
                  <a:pt x="2665882" y="1086928"/>
                </a:cubicBezTo>
                <a:cubicBezTo>
                  <a:pt x="2682938" y="1113272"/>
                  <a:pt x="2716945" y="1132935"/>
                  <a:pt x="2742477" y="1155939"/>
                </a:cubicBezTo>
                <a:cubicBezTo>
                  <a:pt x="2746733" y="1164566"/>
                  <a:pt x="2749225" y="1173686"/>
                  <a:pt x="2755244" y="1181819"/>
                </a:cubicBezTo>
                <a:cubicBezTo>
                  <a:pt x="2762106" y="1191092"/>
                  <a:pt x="2778500" y="1197445"/>
                  <a:pt x="2780776" y="1207698"/>
                </a:cubicBezTo>
                <a:cubicBezTo>
                  <a:pt x="2791526" y="1256124"/>
                  <a:pt x="2787264" y="1305564"/>
                  <a:pt x="2793541" y="1354347"/>
                </a:cubicBezTo>
                <a:cubicBezTo>
                  <a:pt x="2795783" y="1371772"/>
                  <a:pt x="2802052" y="1388852"/>
                  <a:pt x="2806306" y="1406105"/>
                </a:cubicBezTo>
                <a:cubicBezTo>
                  <a:pt x="2810446" y="1456447"/>
                  <a:pt x="2825299" y="1702833"/>
                  <a:pt x="2844605" y="1811547"/>
                </a:cubicBezTo>
                <a:lnTo>
                  <a:pt x="2908435" y="2147977"/>
                </a:lnTo>
                <a:cubicBezTo>
                  <a:pt x="2921391" y="2349347"/>
                  <a:pt x="2949467" y="2767878"/>
                  <a:pt x="2946732" y="2889849"/>
                </a:cubicBezTo>
                <a:cubicBezTo>
                  <a:pt x="2946458" y="2902047"/>
                  <a:pt x="2922878" y="2923048"/>
                  <a:pt x="2908435" y="2915728"/>
                </a:cubicBezTo>
                <a:cubicBezTo>
                  <a:pt x="2903258" y="2913105"/>
                  <a:pt x="2900138" y="2909636"/>
                  <a:pt x="2898302" y="2905640"/>
                </a:cubicBezTo>
                <a:lnTo>
                  <a:pt x="2897598" y="2901780"/>
                </a:lnTo>
                <a:lnTo>
                  <a:pt x="2895668" y="2863970"/>
                </a:lnTo>
                <a:cubicBezTo>
                  <a:pt x="2897796" y="2872597"/>
                  <a:pt x="2895811" y="2882913"/>
                  <a:pt x="2895882" y="2892384"/>
                </a:cubicBezTo>
                <a:lnTo>
                  <a:pt x="2897598" y="2901780"/>
                </a:lnTo>
                <a:lnTo>
                  <a:pt x="2908435" y="3114136"/>
                </a:lnTo>
                <a:lnTo>
                  <a:pt x="2933967" y="3890513"/>
                </a:lnTo>
                <a:cubicBezTo>
                  <a:pt x="2942364" y="4083429"/>
                  <a:pt x="2968258" y="4275816"/>
                  <a:pt x="2985030" y="4468483"/>
                </a:cubicBezTo>
                <a:lnTo>
                  <a:pt x="3061626" y="5391509"/>
                </a:lnTo>
                <a:cubicBezTo>
                  <a:pt x="3065880" y="5618671"/>
                  <a:pt x="3074391" y="5845815"/>
                  <a:pt x="3074391" y="6072996"/>
                </a:cubicBezTo>
                <a:cubicBezTo>
                  <a:pt x="3074391" y="6131837"/>
                  <a:pt x="3066044" y="6147316"/>
                  <a:pt x="3048859" y="6193766"/>
                </a:cubicBezTo>
                <a:cubicBezTo>
                  <a:pt x="3013848" y="6099129"/>
                  <a:pt x="3068525" y="6249248"/>
                  <a:pt x="3010561" y="6072996"/>
                </a:cubicBezTo>
                <a:cubicBezTo>
                  <a:pt x="3002949" y="6049849"/>
                  <a:pt x="2993540" y="6026989"/>
                  <a:pt x="2985029" y="6003985"/>
                </a:cubicBezTo>
                <a:cubicBezTo>
                  <a:pt x="2957391" y="6209435"/>
                  <a:pt x="2989096" y="5991730"/>
                  <a:pt x="2921200" y="6340415"/>
                </a:cubicBezTo>
                <a:cubicBezTo>
                  <a:pt x="2915621" y="6369066"/>
                  <a:pt x="2913157" y="6397958"/>
                  <a:pt x="2908435" y="6426679"/>
                </a:cubicBezTo>
                <a:cubicBezTo>
                  <a:pt x="2900392" y="6475598"/>
                  <a:pt x="2892744" y="6524559"/>
                  <a:pt x="2882902" y="6573328"/>
                </a:cubicBezTo>
                <a:cubicBezTo>
                  <a:pt x="2879971" y="6587856"/>
                  <a:pt x="2874017" y="6602034"/>
                  <a:pt x="2870136" y="6616460"/>
                </a:cubicBezTo>
                <a:cubicBezTo>
                  <a:pt x="2848484" y="6696928"/>
                  <a:pt x="2832170" y="6778102"/>
                  <a:pt x="2806306" y="6858000"/>
                </a:cubicBezTo>
                <a:cubicBezTo>
                  <a:pt x="2802240" y="6870562"/>
                  <a:pt x="2788271" y="6880686"/>
                  <a:pt x="2780776" y="6892505"/>
                </a:cubicBezTo>
                <a:cubicBezTo>
                  <a:pt x="2775475" y="6900863"/>
                  <a:pt x="2772265" y="6909758"/>
                  <a:pt x="2768009" y="6918385"/>
                </a:cubicBezTo>
                <a:cubicBezTo>
                  <a:pt x="2759498" y="6898257"/>
                  <a:pt x="2751378" y="6878051"/>
                  <a:pt x="2742477" y="6858000"/>
                </a:cubicBezTo>
                <a:cubicBezTo>
                  <a:pt x="2738610" y="6849291"/>
                  <a:pt x="2735729" y="6840254"/>
                  <a:pt x="2729711" y="6832121"/>
                </a:cubicBezTo>
                <a:cubicBezTo>
                  <a:pt x="2710118" y="6805642"/>
                  <a:pt x="2690184" y="6779116"/>
                  <a:pt x="2665882" y="6754483"/>
                </a:cubicBezTo>
                <a:cubicBezTo>
                  <a:pt x="2655868" y="6744332"/>
                  <a:pt x="2644082" y="6733559"/>
                  <a:pt x="2627585" y="6728604"/>
                </a:cubicBezTo>
                <a:cubicBezTo>
                  <a:pt x="2603932" y="6721500"/>
                  <a:pt x="2576520" y="6722853"/>
                  <a:pt x="2550988" y="6719977"/>
                </a:cubicBezTo>
                <a:cubicBezTo>
                  <a:pt x="2532796" y="6658509"/>
                  <a:pt x="2531610" y="6650944"/>
                  <a:pt x="2499924" y="6573328"/>
                </a:cubicBezTo>
                <a:cubicBezTo>
                  <a:pt x="2443688" y="6435574"/>
                  <a:pt x="2459826" y="6466771"/>
                  <a:pt x="2410564" y="6383547"/>
                </a:cubicBezTo>
                <a:cubicBezTo>
                  <a:pt x="2389287" y="6423804"/>
                  <a:pt x="2366738" y="6463764"/>
                  <a:pt x="2346733" y="6504317"/>
                </a:cubicBezTo>
                <a:cubicBezTo>
                  <a:pt x="2341185" y="6515564"/>
                  <a:pt x="2337774" y="6527249"/>
                  <a:pt x="2333968" y="6538822"/>
                </a:cubicBezTo>
                <a:cubicBezTo>
                  <a:pt x="2312241" y="6604891"/>
                  <a:pt x="2296177" y="6671876"/>
                  <a:pt x="2270138" y="6737230"/>
                </a:cubicBezTo>
                <a:cubicBezTo>
                  <a:pt x="2266150" y="6747241"/>
                  <a:pt x="2251469" y="6753836"/>
                  <a:pt x="2244606" y="6763109"/>
                </a:cubicBezTo>
                <a:cubicBezTo>
                  <a:pt x="2238589" y="6771242"/>
                  <a:pt x="2236096" y="6780362"/>
                  <a:pt x="2231841" y="6788988"/>
                </a:cubicBezTo>
                <a:cubicBezTo>
                  <a:pt x="2223330" y="6780362"/>
                  <a:pt x="2217158" y="6770440"/>
                  <a:pt x="2206309" y="6763109"/>
                </a:cubicBezTo>
                <a:cubicBezTo>
                  <a:pt x="2187410" y="6750339"/>
                  <a:pt x="2091155" y="6708357"/>
                  <a:pt x="2078650" y="6702724"/>
                </a:cubicBezTo>
                <a:lnTo>
                  <a:pt x="2053118" y="6650966"/>
                </a:lnTo>
                <a:cubicBezTo>
                  <a:pt x="2036473" y="6617224"/>
                  <a:pt x="2031465" y="6581191"/>
                  <a:pt x="2014821" y="6547449"/>
                </a:cubicBezTo>
                <a:cubicBezTo>
                  <a:pt x="2009968" y="6537613"/>
                  <a:pt x="1996151" y="6530843"/>
                  <a:pt x="1989289" y="6521570"/>
                </a:cubicBezTo>
                <a:cubicBezTo>
                  <a:pt x="1983270" y="6513437"/>
                  <a:pt x="1980778" y="6504317"/>
                  <a:pt x="1976522" y="6495690"/>
                </a:cubicBezTo>
                <a:cubicBezTo>
                  <a:pt x="1972605" y="6474517"/>
                  <a:pt x="1943212" y="6310323"/>
                  <a:pt x="1938224" y="6314536"/>
                </a:cubicBezTo>
                <a:cubicBezTo>
                  <a:pt x="1890082" y="6355201"/>
                  <a:pt x="1921203" y="6418053"/>
                  <a:pt x="1912692" y="6469811"/>
                </a:cubicBezTo>
                <a:cubicBezTo>
                  <a:pt x="1912692" y="6469811"/>
                  <a:pt x="1893855" y="6400982"/>
                  <a:pt x="1887160" y="6366294"/>
                </a:cubicBezTo>
                <a:cubicBezTo>
                  <a:pt x="1881081" y="6334800"/>
                  <a:pt x="1879887" y="6302947"/>
                  <a:pt x="1874395" y="6271404"/>
                </a:cubicBezTo>
                <a:cubicBezTo>
                  <a:pt x="1871370" y="6254033"/>
                  <a:pt x="1867244" y="6236719"/>
                  <a:pt x="1861630" y="6219645"/>
                </a:cubicBezTo>
                <a:cubicBezTo>
                  <a:pt x="1844583" y="6167811"/>
                  <a:pt x="1834348" y="6211611"/>
                  <a:pt x="1823331" y="6124755"/>
                </a:cubicBezTo>
                <a:cubicBezTo>
                  <a:pt x="1813512" y="6047348"/>
                  <a:pt x="1816771" y="5969419"/>
                  <a:pt x="1810566" y="5891841"/>
                </a:cubicBezTo>
                <a:cubicBezTo>
                  <a:pt x="1808257" y="5862985"/>
                  <a:pt x="1802055" y="5834332"/>
                  <a:pt x="1797800" y="5805577"/>
                </a:cubicBezTo>
                <a:cubicBezTo>
                  <a:pt x="1793544" y="5730815"/>
                  <a:pt x="1791175" y="5655992"/>
                  <a:pt x="1785033" y="5581290"/>
                </a:cubicBezTo>
                <a:cubicBezTo>
                  <a:pt x="1781525" y="5538605"/>
                  <a:pt x="1769698" y="5478736"/>
                  <a:pt x="1759501" y="5434641"/>
                </a:cubicBezTo>
                <a:cubicBezTo>
                  <a:pt x="1742869" y="5362713"/>
                  <a:pt x="1726743" y="5290723"/>
                  <a:pt x="1708439" y="5218981"/>
                </a:cubicBezTo>
                <a:cubicBezTo>
                  <a:pt x="1705458" y="5207297"/>
                  <a:pt x="1702583" y="5195372"/>
                  <a:pt x="1695672" y="5184475"/>
                </a:cubicBezTo>
                <a:cubicBezTo>
                  <a:pt x="1689628" y="5174946"/>
                  <a:pt x="1678651" y="5167222"/>
                  <a:pt x="1670140" y="5158596"/>
                </a:cubicBezTo>
                <a:cubicBezTo>
                  <a:pt x="1665885" y="5149970"/>
                  <a:pt x="1661071" y="5141460"/>
                  <a:pt x="1657375" y="5132717"/>
                </a:cubicBezTo>
                <a:cubicBezTo>
                  <a:pt x="1652555" y="5121317"/>
                  <a:pt x="1652455" y="5087607"/>
                  <a:pt x="1644609" y="5098211"/>
                </a:cubicBezTo>
                <a:cubicBezTo>
                  <a:pt x="1629266" y="5118946"/>
                  <a:pt x="1633556" y="5144068"/>
                  <a:pt x="1631842" y="5167222"/>
                </a:cubicBezTo>
                <a:lnTo>
                  <a:pt x="1619077" y="5443268"/>
                </a:lnTo>
                <a:lnTo>
                  <a:pt x="1631842" y="5960853"/>
                </a:lnTo>
                <a:cubicBezTo>
                  <a:pt x="1636994" y="6225389"/>
                  <a:pt x="1644609" y="6489924"/>
                  <a:pt x="1644609" y="6754483"/>
                </a:cubicBezTo>
                <a:cubicBezTo>
                  <a:pt x="1644609" y="6786243"/>
                  <a:pt x="1643242" y="6880185"/>
                  <a:pt x="1631842" y="6849373"/>
                </a:cubicBezTo>
                <a:cubicBezTo>
                  <a:pt x="1612206" y="6796297"/>
                  <a:pt x="1623332" y="6740106"/>
                  <a:pt x="1619077" y="6685472"/>
                </a:cubicBezTo>
                <a:cubicBezTo>
                  <a:pt x="1594153" y="6028663"/>
                  <a:pt x="1620947" y="6607111"/>
                  <a:pt x="1586738" y="6189878"/>
                </a:cubicBezTo>
                <a:lnTo>
                  <a:pt x="1586111" y="6181920"/>
                </a:lnTo>
                <a:lnTo>
                  <a:pt x="1599275" y="6216571"/>
                </a:lnTo>
                <a:cubicBezTo>
                  <a:pt x="1610041" y="6239899"/>
                  <a:pt x="1599184" y="6181906"/>
                  <a:pt x="1580780" y="5995358"/>
                </a:cubicBezTo>
                <a:cubicBezTo>
                  <a:pt x="1579059" y="5977906"/>
                  <a:pt x="1566752" y="5926130"/>
                  <a:pt x="1568013" y="5943600"/>
                </a:cubicBezTo>
                <a:cubicBezTo>
                  <a:pt x="1571866" y="5996974"/>
                  <a:pt x="1575325" y="6043643"/>
                  <a:pt x="1578432" y="6084418"/>
                </a:cubicBezTo>
                <a:lnTo>
                  <a:pt x="1586111" y="6181920"/>
                </a:lnTo>
                <a:lnTo>
                  <a:pt x="1580780" y="6167887"/>
                </a:lnTo>
                <a:lnTo>
                  <a:pt x="1568013" y="6029864"/>
                </a:lnTo>
                <a:cubicBezTo>
                  <a:pt x="1539037" y="5670911"/>
                  <a:pt x="1575374" y="5804573"/>
                  <a:pt x="1529716" y="5650302"/>
                </a:cubicBezTo>
                <a:lnTo>
                  <a:pt x="1491418" y="5236234"/>
                </a:lnTo>
                <a:cubicBezTo>
                  <a:pt x="1476813" y="5088207"/>
                  <a:pt x="1450573" y="4880935"/>
                  <a:pt x="1440354" y="4718649"/>
                </a:cubicBezTo>
                <a:lnTo>
                  <a:pt x="1427589" y="4468483"/>
                </a:lnTo>
                <a:lnTo>
                  <a:pt x="1478651" y="5909094"/>
                </a:lnTo>
                <a:cubicBezTo>
                  <a:pt x="1470141" y="5949351"/>
                  <a:pt x="1463012" y="5989752"/>
                  <a:pt x="1453119" y="6029864"/>
                </a:cubicBezTo>
                <a:cubicBezTo>
                  <a:pt x="1433690" y="6108638"/>
                  <a:pt x="1439292" y="6010022"/>
                  <a:pt x="1427589" y="6133381"/>
                </a:cubicBezTo>
                <a:cubicBezTo>
                  <a:pt x="1351952" y="6930711"/>
                  <a:pt x="1375150" y="6648088"/>
                  <a:pt x="1389290" y="7565366"/>
                </a:cubicBezTo>
                <a:cubicBezTo>
                  <a:pt x="1385035" y="7579743"/>
                  <a:pt x="1388560" y="7620697"/>
                  <a:pt x="1376525" y="7608498"/>
                </a:cubicBezTo>
                <a:cubicBezTo>
                  <a:pt x="1357494" y="7589209"/>
                  <a:pt x="1369398" y="7562354"/>
                  <a:pt x="1363758" y="7539487"/>
                </a:cubicBezTo>
                <a:cubicBezTo>
                  <a:pt x="1360874" y="7527792"/>
                  <a:pt x="1355247" y="7516483"/>
                  <a:pt x="1350993" y="7504981"/>
                </a:cubicBezTo>
                <a:cubicBezTo>
                  <a:pt x="1350364" y="7493928"/>
                  <a:pt x="1332897" y="7159506"/>
                  <a:pt x="1325460" y="7116792"/>
                </a:cubicBezTo>
                <a:cubicBezTo>
                  <a:pt x="1304806" y="6998163"/>
                  <a:pt x="1318403" y="7019060"/>
                  <a:pt x="1261631" y="6961517"/>
                </a:cubicBezTo>
                <a:cubicBezTo>
                  <a:pt x="1253120" y="6990272"/>
                  <a:pt x="1245191" y="7019108"/>
                  <a:pt x="1236099" y="7047781"/>
                </a:cubicBezTo>
                <a:cubicBezTo>
                  <a:pt x="1232423" y="7059374"/>
                  <a:pt x="1225937" y="7070562"/>
                  <a:pt x="1223334" y="7082287"/>
                </a:cubicBezTo>
                <a:cubicBezTo>
                  <a:pt x="1181772" y="7269521"/>
                  <a:pt x="1217984" y="7165752"/>
                  <a:pt x="1185036" y="7254815"/>
                </a:cubicBezTo>
                <a:cubicBezTo>
                  <a:pt x="1155270" y="7445900"/>
                  <a:pt x="1168798" y="7402739"/>
                  <a:pt x="1108440" y="7599872"/>
                </a:cubicBezTo>
                <a:cubicBezTo>
                  <a:pt x="1101331" y="7623092"/>
                  <a:pt x="1100961" y="7648550"/>
                  <a:pt x="1082908" y="7668883"/>
                </a:cubicBezTo>
                <a:cubicBezTo>
                  <a:pt x="1075985" y="7676680"/>
                  <a:pt x="1073406" y="7634183"/>
                  <a:pt x="1070143" y="7643004"/>
                </a:cubicBezTo>
                <a:cubicBezTo>
                  <a:pt x="1058743" y="7673816"/>
                  <a:pt x="1061632" y="7706264"/>
                  <a:pt x="1057377" y="7737894"/>
                </a:cubicBezTo>
                <a:cubicBezTo>
                  <a:pt x="999451" y="7659610"/>
                  <a:pt x="1027426" y="7690282"/>
                  <a:pt x="980781" y="7643004"/>
                </a:cubicBezTo>
                <a:cubicBezTo>
                  <a:pt x="965852" y="7627872"/>
                  <a:pt x="963760" y="7608498"/>
                  <a:pt x="955249" y="7591245"/>
                </a:cubicBezTo>
                <a:cubicBezTo>
                  <a:pt x="950995" y="7565366"/>
                  <a:pt x="951829" y="7538868"/>
                  <a:pt x="942484" y="7513607"/>
                </a:cubicBezTo>
                <a:cubicBezTo>
                  <a:pt x="930404" y="7480956"/>
                  <a:pt x="907170" y="7450646"/>
                  <a:pt x="891420" y="7418717"/>
                </a:cubicBezTo>
                <a:cubicBezTo>
                  <a:pt x="885872" y="7407469"/>
                  <a:pt x="882460" y="7395785"/>
                  <a:pt x="878654" y="7384211"/>
                </a:cubicBezTo>
                <a:cubicBezTo>
                  <a:pt x="832961" y="7245264"/>
                  <a:pt x="906434" y="7460816"/>
                  <a:pt x="853122" y="7280694"/>
                </a:cubicBezTo>
                <a:cubicBezTo>
                  <a:pt x="850484" y="7271778"/>
                  <a:pt x="843382" y="7263675"/>
                  <a:pt x="840355" y="7254815"/>
                </a:cubicBezTo>
                <a:cubicBezTo>
                  <a:pt x="830597" y="7226242"/>
                  <a:pt x="829826" y="7196067"/>
                  <a:pt x="814825" y="7168551"/>
                </a:cubicBezTo>
                <a:cubicBezTo>
                  <a:pt x="799680" y="7140771"/>
                  <a:pt x="770589" y="7117392"/>
                  <a:pt x="750995" y="7090913"/>
                </a:cubicBezTo>
                <a:cubicBezTo>
                  <a:pt x="744977" y="7082780"/>
                  <a:pt x="743529" y="7073392"/>
                  <a:pt x="738229" y="7065034"/>
                </a:cubicBezTo>
                <a:cubicBezTo>
                  <a:pt x="730732" y="7053214"/>
                  <a:pt x="719378" y="7042569"/>
                  <a:pt x="712697" y="7030528"/>
                </a:cubicBezTo>
                <a:cubicBezTo>
                  <a:pt x="706536" y="7019427"/>
                  <a:pt x="706842" y="7006919"/>
                  <a:pt x="699931" y="6996022"/>
                </a:cubicBezTo>
                <a:cubicBezTo>
                  <a:pt x="693887" y="6986493"/>
                  <a:pt x="682910" y="6978769"/>
                  <a:pt x="674399" y="6970143"/>
                </a:cubicBezTo>
                <a:cubicBezTo>
                  <a:pt x="638518" y="7067125"/>
                  <a:pt x="649056" y="7029630"/>
                  <a:pt x="623335" y="7151298"/>
                </a:cubicBezTo>
                <a:cubicBezTo>
                  <a:pt x="614228" y="7194374"/>
                  <a:pt x="611773" y="7238216"/>
                  <a:pt x="597804" y="7280694"/>
                </a:cubicBezTo>
                <a:cubicBezTo>
                  <a:pt x="594476" y="7290815"/>
                  <a:pt x="585995" y="7311210"/>
                  <a:pt x="572272" y="7306573"/>
                </a:cubicBezTo>
                <a:cubicBezTo>
                  <a:pt x="551776" y="7299648"/>
                  <a:pt x="555251" y="7277818"/>
                  <a:pt x="546740" y="7263441"/>
                </a:cubicBezTo>
                <a:cubicBezTo>
                  <a:pt x="538230" y="7217434"/>
                  <a:pt x="531909" y="7171217"/>
                  <a:pt x="521208" y="7125419"/>
                </a:cubicBezTo>
                <a:cubicBezTo>
                  <a:pt x="519110" y="7116437"/>
                  <a:pt x="509437" y="7108607"/>
                  <a:pt x="508443" y="7099539"/>
                </a:cubicBezTo>
                <a:cubicBezTo>
                  <a:pt x="481790" y="6856406"/>
                  <a:pt x="529753" y="6961588"/>
                  <a:pt x="482911" y="6866626"/>
                </a:cubicBezTo>
                <a:cubicBezTo>
                  <a:pt x="474520" y="6787243"/>
                  <a:pt x="449433" y="6528003"/>
                  <a:pt x="431847" y="6435305"/>
                </a:cubicBezTo>
                <a:cubicBezTo>
                  <a:pt x="422506" y="6386070"/>
                  <a:pt x="404719" y="6337717"/>
                  <a:pt x="393549" y="6288656"/>
                </a:cubicBezTo>
                <a:cubicBezTo>
                  <a:pt x="387690" y="6262921"/>
                  <a:pt x="408031" y="6229430"/>
                  <a:pt x="380784" y="6211019"/>
                </a:cubicBezTo>
                <a:cubicBezTo>
                  <a:pt x="359506" y="6196642"/>
                  <a:pt x="373919" y="6251466"/>
                  <a:pt x="368017" y="6271404"/>
                </a:cubicBezTo>
                <a:cubicBezTo>
                  <a:pt x="365379" y="6280320"/>
                  <a:pt x="359506" y="6288657"/>
                  <a:pt x="355252" y="6297283"/>
                </a:cubicBezTo>
                <a:lnTo>
                  <a:pt x="342485" y="6650966"/>
                </a:lnTo>
                <a:cubicBezTo>
                  <a:pt x="339886" y="6702774"/>
                  <a:pt x="343443" y="6755239"/>
                  <a:pt x="329720" y="6806241"/>
                </a:cubicBezTo>
                <a:cubicBezTo>
                  <a:pt x="317684" y="6850973"/>
                  <a:pt x="288116" y="6892725"/>
                  <a:pt x="265890" y="6935638"/>
                </a:cubicBezTo>
                <a:cubicBezTo>
                  <a:pt x="258321" y="6950254"/>
                  <a:pt x="247605" y="6964080"/>
                  <a:pt x="240358" y="6978770"/>
                </a:cubicBezTo>
                <a:cubicBezTo>
                  <a:pt x="234810" y="6990017"/>
                  <a:pt x="228991" y="7025093"/>
                  <a:pt x="227593" y="7013275"/>
                </a:cubicBezTo>
                <a:cubicBezTo>
                  <a:pt x="217746" y="6930102"/>
                  <a:pt x="218807" y="6846504"/>
                  <a:pt x="214826" y="6763109"/>
                </a:cubicBezTo>
                <a:lnTo>
                  <a:pt x="202061" y="6478438"/>
                </a:lnTo>
                <a:lnTo>
                  <a:pt x="189294" y="5900468"/>
                </a:lnTo>
                <a:lnTo>
                  <a:pt x="176529" y="5667555"/>
                </a:lnTo>
                <a:cubicBezTo>
                  <a:pt x="115055" y="4545923"/>
                  <a:pt x="183712" y="5542783"/>
                  <a:pt x="125465" y="4735902"/>
                </a:cubicBezTo>
                <a:cubicBezTo>
                  <a:pt x="121210" y="4525992"/>
                  <a:pt x="120594" y="4316035"/>
                  <a:pt x="112699" y="4106173"/>
                </a:cubicBezTo>
                <a:lnTo>
                  <a:pt x="87167" y="3717985"/>
                </a:lnTo>
                <a:lnTo>
                  <a:pt x="61635" y="3234905"/>
                </a:lnTo>
                <a:cubicBezTo>
                  <a:pt x="54144" y="3108355"/>
                  <a:pt x="42714" y="2981915"/>
                  <a:pt x="36103" y="2855343"/>
                </a:cubicBezTo>
                <a:lnTo>
                  <a:pt x="23338" y="2501660"/>
                </a:lnTo>
                <a:lnTo>
                  <a:pt x="0" y="1492368"/>
                </a:lnTo>
                <a:lnTo>
                  <a:pt x="10568" y="1492368"/>
                </a:lnTo>
                <a:lnTo>
                  <a:pt x="10571" y="1492370"/>
                </a:lnTo>
                <a:cubicBezTo>
                  <a:pt x="23774" y="1500177"/>
                  <a:pt x="44266" y="1502673"/>
                  <a:pt x="61635" y="1500996"/>
                </a:cubicBezTo>
                <a:cubicBezTo>
                  <a:pt x="76823" y="1499530"/>
                  <a:pt x="87167" y="1489494"/>
                  <a:pt x="99933" y="1483743"/>
                </a:cubicBezTo>
                <a:lnTo>
                  <a:pt x="112699" y="1457864"/>
                </a:lnTo>
                <a:cubicBezTo>
                  <a:pt x="121210" y="1440611"/>
                  <a:pt x="132953" y="1423938"/>
                  <a:pt x="138231" y="1406105"/>
                </a:cubicBezTo>
                <a:cubicBezTo>
                  <a:pt x="145788" y="1380572"/>
                  <a:pt x="146742" y="1354347"/>
                  <a:pt x="150997" y="1328468"/>
                </a:cubicBezTo>
                <a:cubicBezTo>
                  <a:pt x="155251" y="1167441"/>
                  <a:pt x="156200" y="1006359"/>
                  <a:pt x="163762" y="845388"/>
                </a:cubicBezTo>
                <a:cubicBezTo>
                  <a:pt x="164548" y="828664"/>
                  <a:pt x="181480" y="762991"/>
                  <a:pt x="189294" y="741872"/>
                </a:cubicBezTo>
                <a:cubicBezTo>
                  <a:pt x="192557" y="733050"/>
                  <a:pt x="190864" y="721036"/>
                  <a:pt x="202061" y="715992"/>
                </a:cubicBezTo>
                <a:cubicBezTo>
                  <a:pt x="241840" y="698072"/>
                  <a:pt x="278198" y="709445"/>
                  <a:pt x="316953" y="715992"/>
                </a:cubicBezTo>
                <a:cubicBezTo>
                  <a:pt x="329720" y="721743"/>
                  <a:pt x="341529" y="728608"/>
                  <a:pt x="355252" y="733245"/>
                </a:cubicBezTo>
                <a:cubicBezTo>
                  <a:pt x="386683" y="743865"/>
                  <a:pt x="440717" y="747184"/>
                  <a:pt x="470144" y="750498"/>
                </a:cubicBezTo>
                <a:cubicBezTo>
                  <a:pt x="496691" y="753488"/>
                  <a:pt x="521208" y="738996"/>
                  <a:pt x="546740" y="733245"/>
                </a:cubicBezTo>
                <a:cubicBezTo>
                  <a:pt x="577138" y="702434"/>
                  <a:pt x="580888" y="697014"/>
                  <a:pt x="623335" y="664234"/>
                </a:cubicBezTo>
                <a:cubicBezTo>
                  <a:pt x="635224" y="655053"/>
                  <a:pt x="648867" y="646981"/>
                  <a:pt x="661634" y="638355"/>
                </a:cubicBezTo>
                <a:cubicBezTo>
                  <a:pt x="717605" y="600535"/>
                  <a:pt x="755250" y="552090"/>
                  <a:pt x="802058" y="508958"/>
                </a:cubicBezTo>
                <a:cubicBezTo>
                  <a:pt x="859091" y="456405"/>
                  <a:pt x="960753" y="407895"/>
                  <a:pt x="1044611" y="379562"/>
                </a:cubicBezTo>
                <a:cubicBezTo>
                  <a:pt x="1072320" y="370200"/>
                  <a:pt x="1104085" y="367817"/>
                  <a:pt x="1133972" y="362309"/>
                </a:cubicBezTo>
                <a:cubicBezTo>
                  <a:pt x="1229156" y="344768"/>
                  <a:pt x="1198238" y="354032"/>
                  <a:pt x="1350993" y="345056"/>
                </a:cubicBezTo>
                <a:cubicBezTo>
                  <a:pt x="1393596" y="342553"/>
                  <a:pt x="1436098" y="339305"/>
                  <a:pt x="1478652" y="336430"/>
                </a:cubicBezTo>
                <a:cubicBezTo>
                  <a:pt x="1597261" y="316394"/>
                  <a:pt x="1449808" y="340328"/>
                  <a:pt x="1606310" y="319177"/>
                </a:cubicBezTo>
                <a:cubicBezTo>
                  <a:pt x="1623515" y="316852"/>
                  <a:pt x="1641402" y="315457"/>
                  <a:pt x="1657375" y="310551"/>
                </a:cubicBezTo>
                <a:cubicBezTo>
                  <a:pt x="1688607" y="300958"/>
                  <a:pt x="1716949" y="287547"/>
                  <a:pt x="1746736" y="276045"/>
                </a:cubicBezTo>
                <a:cubicBezTo>
                  <a:pt x="1755247" y="255917"/>
                  <a:pt x="1768847" y="236466"/>
                  <a:pt x="1772268" y="215660"/>
                </a:cubicBezTo>
                <a:cubicBezTo>
                  <a:pt x="1809719" y="-12102"/>
                  <a:pt x="1747056" y="107289"/>
                  <a:pt x="1810566" y="0"/>
                </a:cubicBezTo>
                <a:close/>
              </a:path>
            </a:pathLst>
          </a:custGeom>
        </p:spPr>
        <p:txBody>
          <a:bodyPr wrap="square">
            <a:noAutofit/>
          </a:bodyPr>
          <a:lstStyle/>
          <a:p>
            <a:endParaRPr lang="fr-CA"/>
          </a:p>
        </p:txBody>
      </p:sp>
      <p:sp>
        <p:nvSpPr>
          <p:cNvPr id="10" name="Picture Placeholder 9"/>
          <p:cNvSpPr>
            <a:spLocks noGrp="1"/>
          </p:cNvSpPr>
          <p:nvPr>
            <p:ph type="pic" sz="quarter" idx="10"/>
          </p:nvPr>
        </p:nvSpPr>
        <p:spPr>
          <a:xfrm>
            <a:off x="2816221" y="-1"/>
            <a:ext cx="2717321" cy="6612597"/>
          </a:xfrm>
          <a:custGeom>
            <a:avLst/>
            <a:gdLst>
              <a:gd name="connsiteX0" fmla="*/ 1941516 w 2717321"/>
              <a:gd name="connsiteY0" fmla="*/ 7280099 h 7606792"/>
              <a:gd name="connsiteX1" fmla="*/ 1975449 w 2717321"/>
              <a:gd name="connsiteY1" fmla="*/ 7465964 h 7606792"/>
              <a:gd name="connsiteX2" fmla="*/ 1937307 w 2717321"/>
              <a:gd name="connsiteY2" fmla="*/ 7339988 h 7606792"/>
              <a:gd name="connsiteX3" fmla="*/ 1497998 w 2717321"/>
              <a:gd name="connsiteY3" fmla="*/ 1231 h 7606792"/>
              <a:gd name="connsiteX4" fmla="*/ 1535502 w 2717321"/>
              <a:gd name="connsiteY4" fmla="*/ 12741 h 7606792"/>
              <a:gd name="connsiteX5" fmla="*/ 1604513 w 2717321"/>
              <a:gd name="connsiteY5" fmla="*/ 38620 h 7606792"/>
              <a:gd name="connsiteX6" fmla="*/ 1716657 w 2717321"/>
              <a:gd name="connsiteY6" fmla="*/ 90379 h 7606792"/>
              <a:gd name="connsiteX7" fmla="*/ 1889185 w 2717321"/>
              <a:gd name="connsiteY7" fmla="*/ 133511 h 7606792"/>
              <a:gd name="connsiteX8" fmla="*/ 1984075 w 2717321"/>
              <a:gd name="connsiteY8" fmla="*/ 116258 h 7606792"/>
              <a:gd name="connsiteX9" fmla="*/ 2061713 w 2717321"/>
              <a:gd name="connsiteY9" fmla="*/ 107632 h 7606792"/>
              <a:gd name="connsiteX10" fmla="*/ 2216989 w 2717321"/>
              <a:gd name="connsiteY10" fmla="*/ 142137 h 7606792"/>
              <a:gd name="connsiteX11" fmla="*/ 2251494 w 2717321"/>
              <a:gd name="connsiteY11" fmla="*/ 211149 h 7606792"/>
              <a:gd name="connsiteX12" fmla="*/ 2277374 w 2717321"/>
              <a:gd name="connsiteY12" fmla="*/ 297413 h 7606792"/>
              <a:gd name="connsiteX13" fmla="*/ 2286000 w 2717321"/>
              <a:gd name="connsiteY13" fmla="*/ 357798 h 7606792"/>
              <a:gd name="connsiteX14" fmla="*/ 2311879 w 2717321"/>
              <a:gd name="connsiteY14" fmla="*/ 469941 h 7606792"/>
              <a:gd name="connsiteX15" fmla="*/ 2320506 w 2717321"/>
              <a:gd name="connsiteY15" fmla="*/ 495820 h 7606792"/>
              <a:gd name="connsiteX16" fmla="*/ 2337758 w 2717321"/>
              <a:gd name="connsiteY16" fmla="*/ 573458 h 7606792"/>
              <a:gd name="connsiteX17" fmla="*/ 2355011 w 2717321"/>
              <a:gd name="connsiteY17" fmla="*/ 866756 h 7606792"/>
              <a:gd name="connsiteX18" fmla="*/ 2380891 w 2717321"/>
              <a:gd name="connsiteY18" fmla="*/ 1203186 h 7606792"/>
              <a:gd name="connsiteX19" fmla="*/ 2406770 w 2717321"/>
              <a:gd name="connsiteY19" fmla="*/ 1384341 h 7606792"/>
              <a:gd name="connsiteX20" fmla="*/ 2424023 w 2717321"/>
              <a:gd name="connsiteY20" fmla="*/ 1548243 h 7606792"/>
              <a:gd name="connsiteX21" fmla="*/ 2432649 w 2717321"/>
              <a:gd name="connsiteY21" fmla="*/ 1643134 h 7606792"/>
              <a:gd name="connsiteX22" fmla="*/ 2449902 w 2717321"/>
              <a:gd name="connsiteY22" fmla="*/ 1694892 h 7606792"/>
              <a:gd name="connsiteX23" fmla="*/ 2467155 w 2717321"/>
              <a:gd name="connsiteY23" fmla="*/ 1815662 h 7606792"/>
              <a:gd name="connsiteX24" fmla="*/ 2475781 w 2717321"/>
              <a:gd name="connsiteY24" fmla="*/ 1867420 h 7606792"/>
              <a:gd name="connsiteX25" fmla="*/ 2501660 w 2717321"/>
              <a:gd name="connsiteY25" fmla="*/ 2143466 h 7606792"/>
              <a:gd name="connsiteX26" fmla="*/ 2518913 w 2717321"/>
              <a:gd name="connsiteY26" fmla="*/ 2264236 h 7606792"/>
              <a:gd name="connsiteX27" fmla="*/ 2527540 w 2717321"/>
              <a:gd name="connsiteY27" fmla="*/ 2393632 h 7606792"/>
              <a:gd name="connsiteX28" fmla="*/ 2536166 w 2717321"/>
              <a:gd name="connsiteY28" fmla="*/ 2488522 h 7606792"/>
              <a:gd name="connsiteX29" fmla="*/ 2544792 w 2717321"/>
              <a:gd name="connsiteY29" fmla="*/ 3049239 h 7606792"/>
              <a:gd name="connsiteX30" fmla="*/ 2553419 w 2717321"/>
              <a:gd name="connsiteY30" fmla="*/ 3083745 h 7606792"/>
              <a:gd name="connsiteX31" fmla="*/ 2579298 w 2717321"/>
              <a:gd name="connsiteY31" fmla="*/ 3273526 h 7606792"/>
              <a:gd name="connsiteX32" fmla="*/ 2605177 w 2717321"/>
              <a:gd name="connsiteY32" fmla="*/ 3506439 h 7606792"/>
              <a:gd name="connsiteX33" fmla="*/ 2708694 w 2717321"/>
              <a:gd name="connsiteY33" fmla="*/ 4317322 h 7606792"/>
              <a:gd name="connsiteX34" fmla="*/ 2717321 w 2717321"/>
              <a:gd name="connsiteY34" fmla="*/ 5663043 h 7606792"/>
              <a:gd name="connsiteX35" fmla="*/ 2656936 w 2717321"/>
              <a:gd name="connsiteY35" fmla="*/ 6094364 h 7606792"/>
              <a:gd name="connsiteX36" fmla="*/ 2639683 w 2717321"/>
              <a:gd name="connsiteY36" fmla="*/ 6206507 h 7606792"/>
              <a:gd name="connsiteX37" fmla="*/ 2605177 w 2717321"/>
              <a:gd name="connsiteY37" fmla="*/ 5801066 h 7606792"/>
              <a:gd name="connsiteX38" fmla="*/ 2587924 w 2717321"/>
              <a:gd name="connsiteY38" fmla="*/ 5594032 h 7606792"/>
              <a:gd name="connsiteX39" fmla="*/ 2527540 w 2717321"/>
              <a:gd name="connsiteY39" fmla="*/ 5361119 h 7606792"/>
              <a:gd name="connsiteX40" fmla="*/ 2510287 w 2717321"/>
              <a:gd name="connsiteY40" fmla="*/ 5326613 h 7606792"/>
              <a:gd name="connsiteX41" fmla="*/ 2467155 w 2717321"/>
              <a:gd name="connsiteY41" fmla="*/ 5188590 h 7606792"/>
              <a:gd name="connsiteX42" fmla="*/ 2449902 w 2717321"/>
              <a:gd name="connsiteY42" fmla="*/ 5154085 h 7606792"/>
              <a:gd name="connsiteX43" fmla="*/ 2432649 w 2717321"/>
              <a:gd name="connsiteY43" fmla="*/ 5085073 h 7606792"/>
              <a:gd name="connsiteX44" fmla="*/ 2424023 w 2717321"/>
              <a:gd name="connsiteY44" fmla="*/ 5059194 h 7606792"/>
              <a:gd name="connsiteX45" fmla="*/ 2389517 w 2717321"/>
              <a:gd name="connsiteY45" fmla="*/ 4722764 h 7606792"/>
              <a:gd name="connsiteX46" fmla="*/ 2372264 w 2717321"/>
              <a:gd name="connsiteY46" fmla="*/ 4696885 h 7606792"/>
              <a:gd name="connsiteX47" fmla="*/ 2286000 w 2717321"/>
              <a:gd name="connsiteY47" fmla="*/ 5041941 h 7606792"/>
              <a:gd name="connsiteX48" fmla="*/ 2130724 w 2717321"/>
              <a:gd name="connsiteY48" fmla="*/ 6542937 h 7606792"/>
              <a:gd name="connsiteX49" fmla="*/ 2113472 w 2717321"/>
              <a:gd name="connsiteY49" fmla="*/ 6611949 h 7606792"/>
              <a:gd name="connsiteX50" fmla="*/ 2104845 w 2717321"/>
              <a:gd name="connsiteY50" fmla="*/ 6749971 h 7606792"/>
              <a:gd name="connsiteX51" fmla="*/ 2096219 w 2717321"/>
              <a:gd name="connsiteY51" fmla="*/ 6784477 h 7606792"/>
              <a:gd name="connsiteX52" fmla="*/ 2087592 w 2717321"/>
              <a:gd name="connsiteY52" fmla="*/ 6758598 h 7606792"/>
              <a:gd name="connsiteX53" fmla="*/ 2070340 w 2717321"/>
              <a:gd name="connsiteY53" fmla="*/ 6620575 h 7606792"/>
              <a:gd name="connsiteX54" fmla="*/ 2061713 w 2717321"/>
              <a:gd name="connsiteY54" fmla="*/ 6577443 h 7606792"/>
              <a:gd name="connsiteX55" fmla="*/ 2018581 w 2717321"/>
              <a:gd name="connsiteY55" fmla="*/ 6404915 h 7606792"/>
              <a:gd name="connsiteX56" fmla="*/ 2001328 w 2717321"/>
              <a:gd name="connsiteY56" fmla="*/ 6335903 h 7606792"/>
              <a:gd name="connsiteX57" fmla="*/ 1984075 w 2717321"/>
              <a:gd name="connsiteY57" fmla="*/ 6404915 h 7606792"/>
              <a:gd name="connsiteX58" fmla="*/ 1975449 w 2717321"/>
              <a:gd name="connsiteY58" fmla="*/ 6465300 h 7606792"/>
              <a:gd name="connsiteX59" fmla="*/ 1944505 w 2717321"/>
              <a:gd name="connsiteY59" fmla="*/ 7237560 h 7606792"/>
              <a:gd name="connsiteX60" fmla="*/ 1941516 w 2717321"/>
              <a:gd name="connsiteY60" fmla="*/ 7280099 h 7606792"/>
              <a:gd name="connsiteX61" fmla="*/ 1907683 w 2717321"/>
              <a:gd name="connsiteY61" fmla="*/ 7094788 h 7606792"/>
              <a:gd name="connsiteX62" fmla="*/ 1837426 w 2717321"/>
              <a:gd name="connsiteY62" fmla="*/ 6724092 h 7606792"/>
              <a:gd name="connsiteX63" fmla="*/ 1802921 w 2717321"/>
              <a:gd name="connsiteY63" fmla="*/ 6663707 h 7606792"/>
              <a:gd name="connsiteX64" fmla="*/ 1777041 w 2717321"/>
              <a:gd name="connsiteY64" fmla="*/ 6646454 h 7606792"/>
              <a:gd name="connsiteX65" fmla="*/ 1768415 w 2717321"/>
              <a:gd name="connsiteY65" fmla="*/ 6680960 h 7606792"/>
              <a:gd name="connsiteX66" fmla="*/ 1742536 w 2717321"/>
              <a:gd name="connsiteY66" fmla="*/ 6844862 h 7606792"/>
              <a:gd name="connsiteX67" fmla="*/ 1690777 w 2717321"/>
              <a:gd name="connsiteY67" fmla="*/ 7008764 h 7606792"/>
              <a:gd name="connsiteX68" fmla="*/ 1595887 w 2717321"/>
              <a:gd name="connsiteY68" fmla="*/ 7345194 h 7606792"/>
              <a:gd name="connsiteX69" fmla="*/ 1570007 w 2717321"/>
              <a:gd name="connsiteY69" fmla="*/ 7336568 h 7606792"/>
              <a:gd name="connsiteX70" fmla="*/ 1406106 w 2717321"/>
              <a:gd name="connsiteY70" fmla="*/ 7302062 h 7606792"/>
              <a:gd name="connsiteX71" fmla="*/ 1328468 w 2717321"/>
              <a:gd name="connsiteY71" fmla="*/ 7224424 h 7606792"/>
              <a:gd name="connsiteX72" fmla="*/ 1285336 w 2717321"/>
              <a:gd name="connsiteY72" fmla="*/ 7172666 h 7606792"/>
              <a:gd name="connsiteX73" fmla="*/ 1250830 w 2717321"/>
              <a:gd name="connsiteY73" fmla="*/ 6965632 h 7606792"/>
              <a:gd name="connsiteX74" fmla="*/ 1242204 w 2717321"/>
              <a:gd name="connsiteY74" fmla="*/ 6931126 h 7606792"/>
              <a:gd name="connsiteX75" fmla="*/ 1224951 w 2717321"/>
              <a:gd name="connsiteY75" fmla="*/ 7008764 h 7606792"/>
              <a:gd name="connsiteX76" fmla="*/ 1207698 w 2717321"/>
              <a:gd name="connsiteY76" fmla="*/ 7060522 h 7606792"/>
              <a:gd name="connsiteX77" fmla="*/ 1190445 w 2717321"/>
              <a:gd name="connsiteY77" fmla="*/ 7233051 h 7606792"/>
              <a:gd name="connsiteX78" fmla="*/ 1173192 w 2717321"/>
              <a:gd name="connsiteY78" fmla="*/ 7319315 h 7606792"/>
              <a:gd name="connsiteX79" fmla="*/ 1078302 w 2717321"/>
              <a:gd name="connsiteY79" fmla="*/ 6827609 h 7606792"/>
              <a:gd name="connsiteX80" fmla="*/ 1061049 w 2717321"/>
              <a:gd name="connsiteY80" fmla="*/ 6793103 h 7606792"/>
              <a:gd name="connsiteX81" fmla="*/ 1026543 w 2717321"/>
              <a:gd name="connsiteY81" fmla="*/ 6680960 h 7606792"/>
              <a:gd name="connsiteX82" fmla="*/ 1000664 w 2717321"/>
              <a:gd name="connsiteY82" fmla="*/ 6577443 h 7606792"/>
              <a:gd name="connsiteX83" fmla="*/ 905774 w 2717321"/>
              <a:gd name="connsiteY83" fmla="*/ 6335903 h 7606792"/>
              <a:gd name="connsiteX84" fmla="*/ 897147 w 2717321"/>
              <a:gd name="connsiteY84" fmla="*/ 6301398 h 7606792"/>
              <a:gd name="connsiteX85" fmla="*/ 923026 w 2717321"/>
              <a:gd name="connsiteY85" fmla="*/ 6560190 h 7606792"/>
              <a:gd name="connsiteX86" fmla="*/ 940279 w 2717321"/>
              <a:gd name="connsiteY86" fmla="*/ 7086402 h 7606792"/>
              <a:gd name="connsiteX87" fmla="*/ 879894 w 2717321"/>
              <a:gd name="connsiteY87" fmla="*/ 6939752 h 7606792"/>
              <a:gd name="connsiteX88" fmla="*/ 854015 w 2717321"/>
              <a:gd name="connsiteY88" fmla="*/ 6931126 h 7606792"/>
              <a:gd name="connsiteX89" fmla="*/ 793630 w 2717321"/>
              <a:gd name="connsiteY89" fmla="*/ 6939752 h 7606792"/>
              <a:gd name="connsiteX90" fmla="*/ 741872 w 2717321"/>
              <a:gd name="connsiteY90" fmla="*/ 7017390 h 7606792"/>
              <a:gd name="connsiteX91" fmla="*/ 690113 w 2717321"/>
              <a:gd name="connsiteY91" fmla="*/ 7034643 h 7606792"/>
              <a:gd name="connsiteX92" fmla="*/ 586596 w 2717321"/>
              <a:gd name="connsiteY92" fmla="*/ 7086402 h 7606792"/>
              <a:gd name="connsiteX93" fmla="*/ 560717 w 2717321"/>
              <a:gd name="connsiteY93" fmla="*/ 7120907 h 7606792"/>
              <a:gd name="connsiteX94" fmla="*/ 534838 w 2717321"/>
              <a:gd name="connsiteY94" fmla="*/ 7129534 h 7606792"/>
              <a:gd name="connsiteX95" fmla="*/ 353683 w 2717321"/>
              <a:gd name="connsiteY95" fmla="*/ 7422832 h 7606792"/>
              <a:gd name="connsiteX96" fmla="*/ 319177 w 2717321"/>
              <a:gd name="connsiteY96" fmla="*/ 7293436 h 7606792"/>
              <a:gd name="connsiteX97" fmla="*/ 310551 w 2717321"/>
              <a:gd name="connsiteY97" fmla="*/ 6844862 h 7606792"/>
              <a:gd name="connsiteX98" fmla="*/ 293298 w 2717321"/>
              <a:gd name="connsiteY98" fmla="*/ 6896620 h 7606792"/>
              <a:gd name="connsiteX99" fmla="*/ 258792 w 2717321"/>
              <a:gd name="connsiteY99" fmla="*/ 7120907 h 7606792"/>
              <a:gd name="connsiteX100" fmla="*/ 189781 w 2717321"/>
              <a:gd name="connsiteY100" fmla="*/ 7388326 h 7606792"/>
              <a:gd name="connsiteX101" fmla="*/ 172528 w 2717321"/>
              <a:gd name="connsiteY101" fmla="*/ 7422832 h 7606792"/>
              <a:gd name="connsiteX102" fmla="*/ 103517 w 2717321"/>
              <a:gd name="connsiteY102" fmla="*/ 7534975 h 7606792"/>
              <a:gd name="connsiteX103" fmla="*/ 86264 w 2717321"/>
              <a:gd name="connsiteY103" fmla="*/ 7465964 h 7606792"/>
              <a:gd name="connsiteX104" fmla="*/ 60385 w 2717321"/>
              <a:gd name="connsiteY104" fmla="*/ 7396952 h 7606792"/>
              <a:gd name="connsiteX105" fmla="*/ 51758 w 2717321"/>
              <a:gd name="connsiteY105" fmla="*/ 7327941 h 7606792"/>
              <a:gd name="connsiteX106" fmla="*/ 34506 w 2717321"/>
              <a:gd name="connsiteY106" fmla="*/ 7233051 h 7606792"/>
              <a:gd name="connsiteX107" fmla="*/ 17253 w 2717321"/>
              <a:gd name="connsiteY107" fmla="*/ 6646454 h 7606792"/>
              <a:gd name="connsiteX108" fmla="*/ 8626 w 2717321"/>
              <a:gd name="connsiteY108" fmla="*/ 6491179 h 7606792"/>
              <a:gd name="connsiteX109" fmla="*/ 0 w 2717321"/>
              <a:gd name="connsiteY109" fmla="*/ 5171337 h 7606792"/>
              <a:gd name="connsiteX110" fmla="*/ 25879 w 2717321"/>
              <a:gd name="connsiteY110" fmla="*/ 4662379 h 7606792"/>
              <a:gd name="connsiteX111" fmla="*/ 69011 w 2717321"/>
              <a:gd name="connsiteY111" fmla="*/ 3420175 h 7606792"/>
              <a:gd name="connsiteX112" fmla="*/ 94891 w 2717321"/>
              <a:gd name="connsiteY112" fmla="*/ 3014734 h 7606792"/>
              <a:gd name="connsiteX113" fmla="*/ 120770 w 2717321"/>
              <a:gd name="connsiteY113" fmla="*/ 2695556 h 7606792"/>
              <a:gd name="connsiteX114" fmla="*/ 129396 w 2717321"/>
              <a:gd name="connsiteY114" fmla="*/ 2652424 h 7606792"/>
              <a:gd name="connsiteX115" fmla="*/ 155275 w 2717321"/>
              <a:gd name="connsiteY115" fmla="*/ 2445390 h 7606792"/>
              <a:gd name="connsiteX116" fmla="*/ 163902 w 2717321"/>
              <a:gd name="connsiteY116" fmla="*/ 2022696 h 7606792"/>
              <a:gd name="connsiteX117" fmla="*/ 172528 w 2717321"/>
              <a:gd name="connsiteY117" fmla="*/ 2091707 h 7606792"/>
              <a:gd name="connsiteX118" fmla="*/ 181155 w 2717321"/>
              <a:gd name="connsiteY118" fmla="*/ 2022696 h 7606792"/>
              <a:gd name="connsiteX119" fmla="*/ 189781 w 2717321"/>
              <a:gd name="connsiteY119" fmla="*/ 1815662 h 7606792"/>
              <a:gd name="connsiteX120" fmla="*/ 198407 w 2717321"/>
              <a:gd name="connsiteY120" fmla="*/ 1694892 h 7606792"/>
              <a:gd name="connsiteX121" fmla="*/ 215660 w 2717321"/>
              <a:gd name="connsiteY121" fmla="*/ 1669013 h 7606792"/>
              <a:gd name="connsiteX122" fmla="*/ 336430 w 2717321"/>
              <a:gd name="connsiteY122" fmla="*/ 1634507 h 7606792"/>
              <a:gd name="connsiteX123" fmla="*/ 448574 w 2717321"/>
              <a:gd name="connsiteY123" fmla="*/ 1608628 h 7606792"/>
              <a:gd name="connsiteX124" fmla="*/ 465826 w 2717321"/>
              <a:gd name="connsiteY124" fmla="*/ 1539617 h 7606792"/>
              <a:gd name="connsiteX125" fmla="*/ 474453 w 2717321"/>
              <a:gd name="connsiteY125" fmla="*/ 1513737 h 7606792"/>
              <a:gd name="connsiteX126" fmla="*/ 508958 w 2717321"/>
              <a:gd name="connsiteY126" fmla="*/ 1298077 h 7606792"/>
              <a:gd name="connsiteX127" fmla="*/ 552091 w 2717321"/>
              <a:gd name="connsiteY127" fmla="*/ 1056537 h 7606792"/>
              <a:gd name="connsiteX128" fmla="*/ 560717 w 2717321"/>
              <a:gd name="connsiteY128" fmla="*/ 1030658 h 7606792"/>
              <a:gd name="connsiteX129" fmla="*/ 577970 w 2717321"/>
              <a:gd name="connsiteY129" fmla="*/ 918515 h 7606792"/>
              <a:gd name="connsiteX130" fmla="*/ 621102 w 2717321"/>
              <a:gd name="connsiteY130" fmla="*/ 875383 h 7606792"/>
              <a:gd name="connsiteX131" fmla="*/ 776377 w 2717321"/>
              <a:gd name="connsiteY131" fmla="*/ 953020 h 7606792"/>
              <a:gd name="connsiteX132" fmla="*/ 785004 w 2717321"/>
              <a:gd name="connsiteY132" fmla="*/ 927141 h 7606792"/>
              <a:gd name="connsiteX133" fmla="*/ 802257 w 2717321"/>
              <a:gd name="connsiteY133" fmla="*/ 754613 h 7606792"/>
              <a:gd name="connsiteX134" fmla="*/ 836762 w 2717321"/>
              <a:gd name="connsiteY134" fmla="*/ 694228 h 7606792"/>
              <a:gd name="connsiteX135" fmla="*/ 1026543 w 2717321"/>
              <a:gd name="connsiteY135" fmla="*/ 745986 h 7606792"/>
              <a:gd name="connsiteX136" fmla="*/ 1078302 w 2717321"/>
              <a:gd name="connsiteY136" fmla="*/ 771866 h 7606792"/>
              <a:gd name="connsiteX137" fmla="*/ 1130060 w 2717321"/>
              <a:gd name="connsiteY137" fmla="*/ 797745 h 7606792"/>
              <a:gd name="connsiteX138" fmla="*/ 1173192 w 2717321"/>
              <a:gd name="connsiteY138" fmla="*/ 806371 h 7606792"/>
              <a:gd name="connsiteX139" fmla="*/ 1276709 w 2717321"/>
              <a:gd name="connsiteY139" fmla="*/ 823624 h 7606792"/>
              <a:gd name="connsiteX140" fmla="*/ 1362974 w 2717321"/>
              <a:gd name="connsiteY140" fmla="*/ 849503 h 7606792"/>
              <a:gd name="connsiteX141" fmla="*/ 1561381 w 2717321"/>
              <a:gd name="connsiteY141" fmla="*/ 901262 h 7606792"/>
              <a:gd name="connsiteX142" fmla="*/ 1570007 w 2717321"/>
              <a:gd name="connsiteY142" fmla="*/ 806371 h 7606792"/>
              <a:gd name="connsiteX143" fmla="*/ 1518249 w 2717321"/>
              <a:gd name="connsiteY143" fmla="*/ 323292 h 7606792"/>
              <a:gd name="connsiteX144" fmla="*/ 1497998 w 2717321"/>
              <a:gd name="connsiteY144" fmla="*/ 1231 h 7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717321" h="7606792">
                <a:moveTo>
                  <a:pt x="1941516" y="7280099"/>
                </a:moveTo>
                <a:lnTo>
                  <a:pt x="1975449" y="7465964"/>
                </a:lnTo>
                <a:cubicBezTo>
                  <a:pt x="1902564" y="7684630"/>
                  <a:pt x="1914213" y="7653143"/>
                  <a:pt x="1937307" y="7339988"/>
                </a:cubicBezTo>
                <a:close/>
                <a:moveTo>
                  <a:pt x="1497998" y="1231"/>
                </a:moveTo>
                <a:cubicBezTo>
                  <a:pt x="1507342" y="3076"/>
                  <a:pt x="1519633" y="6971"/>
                  <a:pt x="1535502" y="12741"/>
                </a:cubicBezTo>
                <a:cubicBezTo>
                  <a:pt x="1558591" y="21137"/>
                  <a:pt x="1581932" y="28942"/>
                  <a:pt x="1604513" y="38620"/>
                </a:cubicBezTo>
                <a:cubicBezTo>
                  <a:pt x="1642355" y="54838"/>
                  <a:pt x="1677599" y="77360"/>
                  <a:pt x="1716657" y="90379"/>
                </a:cubicBezTo>
                <a:cubicBezTo>
                  <a:pt x="1772894" y="109125"/>
                  <a:pt x="1831676" y="119134"/>
                  <a:pt x="1889185" y="133511"/>
                </a:cubicBezTo>
                <a:cubicBezTo>
                  <a:pt x="1921699" y="127009"/>
                  <a:pt x="1950981" y="120671"/>
                  <a:pt x="1984075" y="116258"/>
                </a:cubicBezTo>
                <a:cubicBezTo>
                  <a:pt x="2009885" y="112817"/>
                  <a:pt x="2035674" y="107632"/>
                  <a:pt x="2061713" y="107632"/>
                </a:cubicBezTo>
                <a:cubicBezTo>
                  <a:pt x="2105925" y="107632"/>
                  <a:pt x="2180894" y="132293"/>
                  <a:pt x="2216989" y="142137"/>
                </a:cubicBezTo>
                <a:cubicBezTo>
                  <a:pt x="2216989" y="142137"/>
                  <a:pt x="2240716" y="187797"/>
                  <a:pt x="2251494" y="211149"/>
                </a:cubicBezTo>
                <a:cubicBezTo>
                  <a:pt x="2269004" y="249089"/>
                  <a:pt x="2270622" y="256903"/>
                  <a:pt x="2277374" y="297413"/>
                </a:cubicBezTo>
                <a:cubicBezTo>
                  <a:pt x="2280717" y="317469"/>
                  <a:pt x="2282013" y="337860"/>
                  <a:pt x="2286000" y="357798"/>
                </a:cubicBezTo>
                <a:cubicBezTo>
                  <a:pt x="2293524" y="395416"/>
                  <a:pt x="2302574" y="432723"/>
                  <a:pt x="2311879" y="469941"/>
                </a:cubicBezTo>
                <a:cubicBezTo>
                  <a:pt x="2314084" y="478763"/>
                  <a:pt x="2318008" y="487077"/>
                  <a:pt x="2320506" y="495820"/>
                </a:cubicBezTo>
                <a:cubicBezTo>
                  <a:pt x="2328626" y="524239"/>
                  <a:pt x="2331830" y="543819"/>
                  <a:pt x="2337758" y="573458"/>
                </a:cubicBezTo>
                <a:cubicBezTo>
                  <a:pt x="2355362" y="784697"/>
                  <a:pt x="2338013" y="560789"/>
                  <a:pt x="2355011" y="866756"/>
                </a:cubicBezTo>
                <a:lnTo>
                  <a:pt x="2380891" y="1203186"/>
                </a:lnTo>
                <a:cubicBezTo>
                  <a:pt x="2403938" y="1472071"/>
                  <a:pt x="2371863" y="1093447"/>
                  <a:pt x="2406770" y="1384341"/>
                </a:cubicBezTo>
                <a:cubicBezTo>
                  <a:pt x="2432880" y="1601929"/>
                  <a:pt x="2401508" y="1435676"/>
                  <a:pt x="2424023" y="1548243"/>
                </a:cubicBezTo>
                <a:cubicBezTo>
                  <a:pt x="2426898" y="1579873"/>
                  <a:pt x="2427129" y="1611857"/>
                  <a:pt x="2432649" y="1643134"/>
                </a:cubicBezTo>
                <a:cubicBezTo>
                  <a:pt x="2435809" y="1661043"/>
                  <a:pt x="2446335" y="1677059"/>
                  <a:pt x="2449902" y="1694892"/>
                </a:cubicBezTo>
                <a:cubicBezTo>
                  <a:pt x="2457877" y="1734768"/>
                  <a:pt x="2461123" y="1775447"/>
                  <a:pt x="2467155" y="1815662"/>
                </a:cubicBezTo>
                <a:lnTo>
                  <a:pt x="2475781" y="1867420"/>
                </a:lnTo>
                <a:cubicBezTo>
                  <a:pt x="2485655" y="2015535"/>
                  <a:pt x="2481663" y="1988491"/>
                  <a:pt x="2501660" y="2143466"/>
                </a:cubicBezTo>
                <a:cubicBezTo>
                  <a:pt x="2506864" y="2183797"/>
                  <a:pt x="2514728" y="2223786"/>
                  <a:pt x="2518913" y="2264236"/>
                </a:cubicBezTo>
                <a:cubicBezTo>
                  <a:pt x="2523361" y="2307234"/>
                  <a:pt x="2524225" y="2350532"/>
                  <a:pt x="2527540" y="2393632"/>
                </a:cubicBezTo>
                <a:lnTo>
                  <a:pt x="2536166" y="2488522"/>
                </a:lnTo>
                <a:cubicBezTo>
                  <a:pt x="2539041" y="2675428"/>
                  <a:pt x="2539376" y="2862390"/>
                  <a:pt x="2544792" y="3049239"/>
                </a:cubicBezTo>
                <a:cubicBezTo>
                  <a:pt x="2545136" y="3061090"/>
                  <a:pt x="2551817" y="3071998"/>
                  <a:pt x="2553419" y="3083745"/>
                </a:cubicBezTo>
                <a:cubicBezTo>
                  <a:pt x="2581264" y="3287937"/>
                  <a:pt x="2555929" y="3180044"/>
                  <a:pt x="2579298" y="3273526"/>
                </a:cubicBezTo>
                <a:lnTo>
                  <a:pt x="2605177" y="3506439"/>
                </a:lnTo>
                <a:cubicBezTo>
                  <a:pt x="2651036" y="3919175"/>
                  <a:pt x="2698722" y="3918427"/>
                  <a:pt x="2708694" y="4317322"/>
                </a:cubicBezTo>
                <a:lnTo>
                  <a:pt x="2717321" y="5663043"/>
                </a:lnTo>
                <a:lnTo>
                  <a:pt x="2656936" y="6094364"/>
                </a:lnTo>
                <a:cubicBezTo>
                  <a:pt x="2643010" y="6195325"/>
                  <a:pt x="2655056" y="6129637"/>
                  <a:pt x="2639683" y="6206507"/>
                </a:cubicBezTo>
                <a:lnTo>
                  <a:pt x="2605177" y="5801066"/>
                </a:lnTo>
                <a:cubicBezTo>
                  <a:pt x="2586898" y="5574401"/>
                  <a:pt x="2606097" y="5757573"/>
                  <a:pt x="2587924" y="5594032"/>
                </a:cubicBezTo>
                <a:cubicBezTo>
                  <a:pt x="2579066" y="5514318"/>
                  <a:pt x="2549902" y="5438143"/>
                  <a:pt x="2527540" y="5361119"/>
                </a:cubicBezTo>
                <a:cubicBezTo>
                  <a:pt x="2523955" y="5348769"/>
                  <a:pt x="2514535" y="5338751"/>
                  <a:pt x="2510287" y="5326613"/>
                </a:cubicBezTo>
                <a:cubicBezTo>
                  <a:pt x="2494364" y="5281117"/>
                  <a:pt x="2483079" y="5234086"/>
                  <a:pt x="2467155" y="5188590"/>
                </a:cubicBezTo>
                <a:cubicBezTo>
                  <a:pt x="2462907" y="5176453"/>
                  <a:pt x="2453969" y="5166284"/>
                  <a:pt x="2449902" y="5154085"/>
                </a:cubicBezTo>
                <a:cubicBezTo>
                  <a:pt x="2442404" y="5131590"/>
                  <a:pt x="2438888" y="5107949"/>
                  <a:pt x="2432649" y="5085073"/>
                </a:cubicBezTo>
                <a:cubicBezTo>
                  <a:pt x="2430257" y="5076300"/>
                  <a:pt x="2426898" y="5067820"/>
                  <a:pt x="2424023" y="5059194"/>
                </a:cubicBezTo>
                <a:cubicBezTo>
                  <a:pt x="2412521" y="4947051"/>
                  <a:pt x="2405460" y="4834363"/>
                  <a:pt x="2389517" y="4722764"/>
                </a:cubicBezTo>
                <a:cubicBezTo>
                  <a:pt x="2388051" y="4712501"/>
                  <a:pt x="2378015" y="4705511"/>
                  <a:pt x="2372264" y="4696885"/>
                </a:cubicBezTo>
                <a:cubicBezTo>
                  <a:pt x="2306499" y="4598239"/>
                  <a:pt x="2314755" y="4926922"/>
                  <a:pt x="2286000" y="5041941"/>
                </a:cubicBezTo>
                <a:lnTo>
                  <a:pt x="2130724" y="6542937"/>
                </a:lnTo>
                <a:cubicBezTo>
                  <a:pt x="2128284" y="6566523"/>
                  <a:pt x="2119223" y="6588945"/>
                  <a:pt x="2113472" y="6611949"/>
                </a:cubicBezTo>
                <a:cubicBezTo>
                  <a:pt x="2110596" y="6657956"/>
                  <a:pt x="2109432" y="6704103"/>
                  <a:pt x="2104845" y="6749971"/>
                </a:cubicBezTo>
                <a:cubicBezTo>
                  <a:pt x="2103665" y="6761768"/>
                  <a:pt x="2106823" y="6779175"/>
                  <a:pt x="2096219" y="6784477"/>
                </a:cubicBezTo>
                <a:cubicBezTo>
                  <a:pt x="2088086" y="6788544"/>
                  <a:pt x="2090468" y="6767224"/>
                  <a:pt x="2087592" y="6758598"/>
                </a:cubicBezTo>
                <a:cubicBezTo>
                  <a:pt x="2081841" y="6712590"/>
                  <a:pt x="2076897" y="6666475"/>
                  <a:pt x="2070340" y="6620575"/>
                </a:cubicBezTo>
                <a:cubicBezTo>
                  <a:pt x="2068266" y="6606060"/>
                  <a:pt x="2064589" y="6591820"/>
                  <a:pt x="2061713" y="6577443"/>
                </a:cubicBezTo>
                <a:cubicBezTo>
                  <a:pt x="2050087" y="6519315"/>
                  <a:pt x="2032958" y="6462424"/>
                  <a:pt x="2018581" y="6404915"/>
                </a:cubicBezTo>
                <a:lnTo>
                  <a:pt x="2001328" y="6335903"/>
                </a:lnTo>
                <a:cubicBezTo>
                  <a:pt x="1990219" y="6369233"/>
                  <a:pt x="1991014" y="6363282"/>
                  <a:pt x="1984075" y="6404915"/>
                </a:cubicBezTo>
                <a:cubicBezTo>
                  <a:pt x="1980732" y="6424971"/>
                  <a:pt x="1975772" y="6444970"/>
                  <a:pt x="1975449" y="6465300"/>
                </a:cubicBezTo>
                <a:cubicBezTo>
                  <a:pt x="1970191" y="6796551"/>
                  <a:pt x="1956831" y="7052658"/>
                  <a:pt x="1944505" y="7237560"/>
                </a:cubicBezTo>
                <a:lnTo>
                  <a:pt x="1941516" y="7280099"/>
                </a:lnTo>
                <a:lnTo>
                  <a:pt x="1907683" y="7094788"/>
                </a:lnTo>
                <a:cubicBezTo>
                  <a:pt x="1885095" y="6971062"/>
                  <a:pt x="1862091" y="6847417"/>
                  <a:pt x="1837426" y="6724092"/>
                </a:cubicBezTo>
                <a:cubicBezTo>
                  <a:pt x="1835734" y="6715632"/>
                  <a:pt x="1811024" y="6671810"/>
                  <a:pt x="1802921" y="6663707"/>
                </a:cubicBezTo>
                <a:cubicBezTo>
                  <a:pt x="1795590" y="6656376"/>
                  <a:pt x="1786314" y="6641817"/>
                  <a:pt x="1777041" y="6646454"/>
                </a:cubicBezTo>
                <a:cubicBezTo>
                  <a:pt x="1766437" y="6651756"/>
                  <a:pt x="1771290" y="6669458"/>
                  <a:pt x="1768415" y="6680960"/>
                </a:cubicBezTo>
                <a:cubicBezTo>
                  <a:pt x="1756551" y="6787743"/>
                  <a:pt x="1764896" y="6733065"/>
                  <a:pt x="1742536" y="6844862"/>
                </a:cubicBezTo>
                <a:cubicBezTo>
                  <a:pt x="1684012" y="7137480"/>
                  <a:pt x="1729079" y="6844064"/>
                  <a:pt x="1690777" y="7008764"/>
                </a:cubicBezTo>
                <a:cubicBezTo>
                  <a:pt x="1613206" y="7342321"/>
                  <a:pt x="1712941" y="7267156"/>
                  <a:pt x="1595887" y="7345194"/>
                </a:cubicBezTo>
                <a:cubicBezTo>
                  <a:pt x="1587260" y="7342319"/>
                  <a:pt x="1578905" y="7338441"/>
                  <a:pt x="1570007" y="7336568"/>
                </a:cubicBezTo>
                <a:cubicBezTo>
                  <a:pt x="1395495" y="7299828"/>
                  <a:pt x="1481744" y="7327274"/>
                  <a:pt x="1406106" y="7302062"/>
                </a:cubicBezTo>
                <a:cubicBezTo>
                  <a:pt x="1355308" y="7268197"/>
                  <a:pt x="1394287" y="7297556"/>
                  <a:pt x="1328468" y="7224424"/>
                </a:cubicBezTo>
                <a:cubicBezTo>
                  <a:pt x="1285768" y="7176979"/>
                  <a:pt x="1317421" y="7220793"/>
                  <a:pt x="1285336" y="7172666"/>
                </a:cubicBezTo>
                <a:cubicBezTo>
                  <a:pt x="1260058" y="7046285"/>
                  <a:pt x="1300886" y="7253463"/>
                  <a:pt x="1250830" y="6965632"/>
                </a:cubicBezTo>
                <a:cubicBezTo>
                  <a:pt x="1248799" y="6953951"/>
                  <a:pt x="1245079" y="6942628"/>
                  <a:pt x="1242204" y="6931126"/>
                </a:cubicBezTo>
                <a:lnTo>
                  <a:pt x="1224951" y="7008764"/>
                </a:lnTo>
                <a:cubicBezTo>
                  <a:pt x="1221006" y="7026517"/>
                  <a:pt x="1210463" y="7042548"/>
                  <a:pt x="1207698" y="7060522"/>
                </a:cubicBezTo>
                <a:cubicBezTo>
                  <a:pt x="1198910" y="7117646"/>
                  <a:pt x="1198084" y="7175762"/>
                  <a:pt x="1190445" y="7233051"/>
                </a:cubicBezTo>
                <a:cubicBezTo>
                  <a:pt x="1186569" y="7262118"/>
                  <a:pt x="1178943" y="7290560"/>
                  <a:pt x="1173192" y="7319315"/>
                </a:cubicBezTo>
                <a:cubicBezTo>
                  <a:pt x="1113066" y="7138929"/>
                  <a:pt x="1193399" y="7383912"/>
                  <a:pt x="1078302" y="6827609"/>
                </a:cubicBezTo>
                <a:cubicBezTo>
                  <a:pt x="1075697" y="6815016"/>
                  <a:pt x="1066800" y="6804605"/>
                  <a:pt x="1061049" y="6793103"/>
                </a:cubicBezTo>
                <a:cubicBezTo>
                  <a:pt x="1032933" y="6680634"/>
                  <a:pt x="1085796" y="6888342"/>
                  <a:pt x="1026543" y="6680960"/>
                </a:cubicBezTo>
                <a:cubicBezTo>
                  <a:pt x="1016772" y="6646761"/>
                  <a:pt x="1009290" y="6611949"/>
                  <a:pt x="1000664" y="6577443"/>
                </a:cubicBezTo>
                <a:cubicBezTo>
                  <a:pt x="916543" y="6240957"/>
                  <a:pt x="981061" y="6091218"/>
                  <a:pt x="905774" y="6335903"/>
                </a:cubicBezTo>
                <a:cubicBezTo>
                  <a:pt x="902898" y="6324401"/>
                  <a:pt x="896555" y="6289557"/>
                  <a:pt x="897147" y="6301398"/>
                </a:cubicBezTo>
                <a:cubicBezTo>
                  <a:pt x="905163" y="6461721"/>
                  <a:pt x="905716" y="6456324"/>
                  <a:pt x="923026" y="6560190"/>
                </a:cubicBezTo>
                <a:cubicBezTo>
                  <a:pt x="928777" y="6735594"/>
                  <a:pt x="960094" y="6912026"/>
                  <a:pt x="940279" y="7086402"/>
                </a:cubicBezTo>
                <a:cubicBezTo>
                  <a:pt x="934310" y="7138929"/>
                  <a:pt x="905568" y="6985965"/>
                  <a:pt x="879894" y="6939752"/>
                </a:cubicBezTo>
                <a:cubicBezTo>
                  <a:pt x="875478" y="6931803"/>
                  <a:pt x="863108" y="6931126"/>
                  <a:pt x="854015" y="6931126"/>
                </a:cubicBezTo>
                <a:cubicBezTo>
                  <a:pt x="833682" y="6931126"/>
                  <a:pt x="813758" y="6936877"/>
                  <a:pt x="793630" y="6939752"/>
                </a:cubicBezTo>
                <a:cubicBezTo>
                  <a:pt x="781521" y="6963970"/>
                  <a:pt x="769231" y="7002190"/>
                  <a:pt x="741872" y="7017390"/>
                </a:cubicBezTo>
                <a:cubicBezTo>
                  <a:pt x="725974" y="7026222"/>
                  <a:pt x="706593" y="7026952"/>
                  <a:pt x="690113" y="7034643"/>
                </a:cubicBezTo>
                <a:cubicBezTo>
                  <a:pt x="547457" y="7101215"/>
                  <a:pt x="658089" y="7062569"/>
                  <a:pt x="586596" y="7086402"/>
                </a:cubicBezTo>
                <a:cubicBezTo>
                  <a:pt x="577970" y="7097904"/>
                  <a:pt x="571762" y="7111703"/>
                  <a:pt x="560717" y="7120907"/>
                </a:cubicBezTo>
                <a:cubicBezTo>
                  <a:pt x="553732" y="7126728"/>
                  <a:pt x="540145" y="7122150"/>
                  <a:pt x="534838" y="7129534"/>
                </a:cubicBezTo>
                <a:cubicBezTo>
                  <a:pt x="374882" y="7352081"/>
                  <a:pt x="394352" y="7300815"/>
                  <a:pt x="353683" y="7422832"/>
                </a:cubicBezTo>
                <a:cubicBezTo>
                  <a:pt x="290732" y="7401847"/>
                  <a:pt x="323057" y="7421476"/>
                  <a:pt x="319177" y="7293436"/>
                </a:cubicBezTo>
                <a:lnTo>
                  <a:pt x="310551" y="6844862"/>
                </a:lnTo>
                <a:cubicBezTo>
                  <a:pt x="310551" y="6844862"/>
                  <a:pt x="297243" y="6878867"/>
                  <a:pt x="293298" y="6896620"/>
                </a:cubicBezTo>
                <a:cubicBezTo>
                  <a:pt x="270706" y="6998281"/>
                  <a:pt x="279427" y="7014294"/>
                  <a:pt x="258792" y="7120907"/>
                </a:cubicBezTo>
                <a:cubicBezTo>
                  <a:pt x="246721" y="7183275"/>
                  <a:pt x="211385" y="7323515"/>
                  <a:pt x="189781" y="7388326"/>
                </a:cubicBezTo>
                <a:cubicBezTo>
                  <a:pt x="185714" y="7400526"/>
                  <a:pt x="178908" y="7411667"/>
                  <a:pt x="172528" y="7422832"/>
                </a:cubicBezTo>
                <a:cubicBezTo>
                  <a:pt x="134463" y="7489446"/>
                  <a:pt x="133488" y="7490019"/>
                  <a:pt x="103517" y="7534975"/>
                </a:cubicBezTo>
                <a:lnTo>
                  <a:pt x="86264" y="7465964"/>
                </a:lnTo>
                <a:cubicBezTo>
                  <a:pt x="81755" y="7447930"/>
                  <a:pt x="65664" y="7410150"/>
                  <a:pt x="60385" y="7396952"/>
                </a:cubicBezTo>
                <a:cubicBezTo>
                  <a:pt x="57509" y="7373948"/>
                  <a:pt x="55037" y="7350891"/>
                  <a:pt x="51758" y="7327941"/>
                </a:cubicBezTo>
                <a:cubicBezTo>
                  <a:pt x="46239" y="7289308"/>
                  <a:pt x="41937" y="7270208"/>
                  <a:pt x="34506" y="7233051"/>
                </a:cubicBezTo>
                <a:lnTo>
                  <a:pt x="17253" y="6646454"/>
                </a:lnTo>
                <a:cubicBezTo>
                  <a:pt x="15446" y="6594647"/>
                  <a:pt x="9232" y="6543014"/>
                  <a:pt x="8626" y="6491179"/>
                </a:cubicBezTo>
                <a:lnTo>
                  <a:pt x="0" y="5171337"/>
                </a:lnTo>
                <a:cubicBezTo>
                  <a:pt x="1603" y="5001473"/>
                  <a:pt x="17253" y="4832032"/>
                  <a:pt x="25879" y="4662379"/>
                </a:cubicBezTo>
                <a:cubicBezTo>
                  <a:pt x="40175" y="4033404"/>
                  <a:pt x="31427" y="4322200"/>
                  <a:pt x="69011" y="3420175"/>
                </a:cubicBezTo>
                <a:cubicBezTo>
                  <a:pt x="84994" y="3036577"/>
                  <a:pt x="46331" y="3160402"/>
                  <a:pt x="94891" y="3014734"/>
                </a:cubicBezTo>
                <a:cubicBezTo>
                  <a:pt x="103517" y="2908341"/>
                  <a:pt x="110650" y="2801817"/>
                  <a:pt x="120770" y="2695556"/>
                </a:cubicBezTo>
                <a:cubicBezTo>
                  <a:pt x="122160" y="2680960"/>
                  <a:pt x="127393" y="2666949"/>
                  <a:pt x="129396" y="2652424"/>
                </a:cubicBezTo>
                <a:cubicBezTo>
                  <a:pt x="138899" y="2583528"/>
                  <a:pt x="151470" y="2514834"/>
                  <a:pt x="155275" y="2445390"/>
                </a:cubicBezTo>
                <a:cubicBezTo>
                  <a:pt x="162986" y="2304674"/>
                  <a:pt x="161026" y="2163594"/>
                  <a:pt x="163902" y="2022696"/>
                </a:cubicBezTo>
                <a:lnTo>
                  <a:pt x="172528" y="2091707"/>
                </a:lnTo>
                <a:cubicBezTo>
                  <a:pt x="172528" y="2045346"/>
                  <a:pt x="169738" y="2068360"/>
                  <a:pt x="181155" y="2022696"/>
                </a:cubicBezTo>
                <a:cubicBezTo>
                  <a:pt x="184030" y="1953685"/>
                  <a:pt x="186151" y="1884638"/>
                  <a:pt x="189781" y="1815662"/>
                </a:cubicBezTo>
                <a:cubicBezTo>
                  <a:pt x="191902" y="1775359"/>
                  <a:pt x="191393" y="1734637"/>
                  <a:pt x="198407" y="1694892"/>
                </a:cubicBezTo>
                <a:cubicBezTo>
                  <a:pt x="200209" y="1684682"/>
                  <a:pt x="208329" y="1676344"/>
                  <a:pt x="215660" y="1669013"/>
                </a:cubicBezTo>
                <a:cubicBezTo>
                  <a:pt x="260322" y="1624352"/>
                  <a:pt x="261914" y="1647466"/>
                  <a:pt x="336430" y="1634507"/>
                </a:cubicBezTo>
                <a:cubicBezTo>
                  <a:pt x="374226" y="1627934"/>
                  <a:pt x="411193" y="1617254"/>
                  <a:pt x="448574" y="1608628"/>
                </a:cubicBezTo>
                <a:lnTo>
                  <a:pt x="465826" y="1539617"/>
                </a:lnTo>
                <a:cubicBezTo>
                  <a:pt x="468031" y="1530795"/>
                  <a:pt x="473370" y="1522766"/>
                  <a:pt x="474453" y="1513737"/>
                </a:cubicBezTo>
                <a:cubicBezTo>
                  <a:pt x="499744" y="1302981"/>
                  <a:pt x="455313" y="1378548"/>
                  <a:pt x="508958" y="1298077"/>
                </a:cubicBezTo>
                <a:cubicBezTo>
                  <a:pt x="523336" y="1217564"/>
                  <a:pt x="536550" y="1136834"/>
                  <a:pt x="552091" y="1056537"/>
                </a:cubicBezTo>
                <a:cubicBezTo>
                  <a:pt x="553819" y="1047610"/>
                  <a:pt x="559041" y="1039595"/>
                  <a:pt x="560717" y="1030658"/>
                </a:cubicBezTo>
                <a:cubicBezTo>
                  <a:pt x="567687" y="993485"/>
                  <a:pt x="564262" y="953764"/>
                  <a:pt x="577970" y="918515"/>
                </a:cubicBezTo>
                <a:cubicBezTo>
                  <a:pt x="585340" y="899565"/>
                  <a:pt x="606725" y="889760"/>
                  <a:pt x="621102" y="875383"/>
                </a:cubicBezTo>
                <a:cubicBezTo>
                  <a:pt x="673635" y="917409"/>
                  <a:pt x="694629" y="941342"/>
                  <a:pt x="776377" y="953020"/>
                </a:cubicBezTo>
                <a:cubicBezTo>
                  <a:pt x="785379" y="954306"/>
                  <a:pt x="782128" y="935767"/>
                  <a:pt x="785004" y="927141"/>
                </a:cubicBezTo>
                <a:cubicBezTo>
                  <a:pt x="790755" y="869632"/>
                  <a:pt x="789719" y="811033"/>
                  <a:pt x="802257" y="754613"/>
                </a:cubicBezTo>
                <a:cubicBezTo>
                  <a:pt x="807286" y="731982"/>
                  <a:pt x="814930" y="702025"/>
                  <a:pt x="836762" y="694228"/>
                </a:cubicBezTo>
                <a:cubicBezTo>
                  <a:pt x="860306" y="685820"/>
                  <a:pt x="1017240" y="742885"/>
                  <a:pt x="1026543" y="745986"/>
                </a:cubicBezTo>
                <a:cubicBezTo>
                  <a:pt x="1080349" y="781856"/>
                  <a:pt x="1024731" y="748056"/>
                  <a:pt x="1078302" y="771866"/>
                </a:cubicBezTo>
                <a:cubicBezTo>
                  <a:pt x="1095929" y="779700"/>
                  <a:pt x="1111932" y="791153"/>
                  <a:pt x="1130060" y="797745"/>
                </a:cubicBezTo>
                <a:cubicBezTo>
                  <a:pt x="1143839" y="802756"/>
                  <a:pt x="1158753" y="803823"/>
                  <a:pt x="1173192" y="806371"/>
                </a:cubicBezTo>
                <a:cubicBezTo>
                  <a:pt x="1207641" y="812450"/>
                  <a:pt x="1242203" y="817873"/>
                  <a:pt x="1276709" y="823624"/>
                </a:cubicBezTo>
                <a:cubicBezTo>
                  <a:pt x="1306322" y="828559"/>
                  <a:pt x="1334011" y="841604"/>
                  <a:pt x="1362974" y="849503"/>
                </a:cubicBezTo>
                <a:cubicBezTo>
                  <a:pt x="1428915" y="867487"/>
                  <a:pt x="1494469" y="915202"/>
                  <a:pt x="1561381" y="901262"/>
                </a:cubicBezTo>
                <a:cubicBezTo>
                  <a:pt x="1592474" y="894784"/>
                  <a:pt x="1572371" y="838044"/>
                  <a:pt x="1570007" y="806371"/>
                </a:cubicBezTo>
                <a:cubicBezTo>
                  <a:pt x="1557955" y="644872"/>
                  <a:pt x="1535502" y="484318"/>
                  <a:pt x="1518249" y="323292"/>
                </a:cubicBezTo>
                <a:cubicBezTo>
                  <a:pt x="1511562" y="75828"/>
                  <a:pt x="1432588" y="-11684"/>
                  <a:pt x="1497998" y="1231"/>
                </a:cubicBezTo>
                <a:close/>
              </a:path>
            </a:pathLst>
          </a:custGeom>
        </p:spPr>
        <p:txBody>
          <a:bodyPr wrap="square">
            <a:noAutofit/>
          </a:bodyPr>
          <a:lstStyle/>
          <a:p>
            <a:endParaRPr lang="fr-CA"/>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0" y="3695700"/>
            <a:ext cx="3886200" cy="3162300"/>
          </a:xfrm>
          <a:custGeom>
            <a:avLst/>
            <a:gdLst>
              <a:gd name="connsiteX0" fmla="*/ 0 w 3886200"/>
              <a:gd name="connsiteY0" fmla="*/ 0 h 3162300"/>
              <a:gd name="connsiteX1" fmla="*/ 12700 w 3886200"/>
              <a:gd name="connsiteY1" fmla="*/ 0 h 3162300"/>
              <a:gd name="connsiteX2" fmla="*/ 3886200 w 3886200"/>
              <a:gd name="connsiteY2" fmla="*/ 443839 h 3162300"/>
              <a:gd name="connsiteX3" fmla="*/ 3886200 w 3886200"/>
              <a:gd name="connsiteY3" fmla="*/ 3162300 h 3162300"/>
              <a:gd name="connsiteX4" fmla="*/ 0 w 3886200"/>
              <a:gd name="connsiteY4" fmla="*/ 3162300 h 316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3162300">
                <a:moveTo>
                  <a:pt x="0" y="0"/>
                </a:moveTo>
                <a:lnTo>
                  <a:pt x="12700" y="0"/>
                </a:lnTo>
                <a:lnTo>
                  <a:pt x="3886200" y="443839"/>
                </a:lnTo>
                <a:lnTo>
                  <a:pt x="3886200" y="3162300"/>
                </a:lnTo>
                <a:lnTo>
                  <a:pt x="0" y="3162300"/>
                </a:lnTo>
                <a:close/>
              </a:path>
            </a:pathLst>
          </a:custGeom>
        </p:spPr>
        <p:txBody>
          <a:bodyPr wrap="square">
            <a:noAutofit/>
          </a:bodyPr>
          <a:lstStyle/>
          <a:p>
            <a:endParaRPr lang="fr-CA"/>
          </a:p>
        </p:txBody>
      </p:sp>
      <p:sp>
        <p:nvSpPr>
          <p:cNvPr id="15" name="Picture Placeholder 14"/>
          <p:cNvSpPr>
            <a:spLocks noGrp="1"/>
          </p:cNvSpPr>
          <p:nvPr>
            <p:ph type="pic" sz="quarter" idx="11"/>
          </p:nvPr>
        </p:nvSpPr>
        <p:spPr>
          <a:xfrm>
            <a:off x="4165600" y="4170098"/>
            <a:ext cx="3886200" cy="2687902"/>
          </a:xfrm>
          <a:custGeom>
            <a:avLst/>
            <a:gdLst>
              <a:gd name="connsiteX0" fmla="*/ 3886200 w 3886200"/>
              <a:gd name="connsiteY0" fmla="*/ 0 h 2687902"/>
              <a:gd name="connsiteX1" fmla="*/ 3886200 w 3886200"/>
              <a:gd name="connsiteY1" fmla="*/ 2687902 h 2687902"/>
              <a:gd name="connsiteX2" fmla="*/ 0 w 3886200"/>
              <a:gd name="connsiteY2" fmla="*/ 2687902 h 2687902"/>
              <a:gd name="connsiteX3" fmla="*/ 0 w 3886200"/>
              <a:gd name="connsiteY3" fmla="*/ 2911 h 2687902"/>
              <a:gd name="connsiteX4" fmla="*/ 1930400 w 3886200"/>
              <a:gd name="connsiteY4" fmla="*/ 224102 h 2687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2687902">
                <a:moveTo>
                  <a:pt x="3886200" y="0"/>
                </a:moveTo>
                <a:lnTo>
                  <a:pt x="3886200" y="2687902"/>
                </a:lnTo>
                <a:lnTo>
                  <a:pt x="0" y="2687902"/>
                </a:lnTo>
                <a:lnTo>
                  <a:pt x="0" y="2911"/>
                </a:lnTo>
                <a:lnTo>
                  <a:pt x="1930400" y="224102"/>
                </a:lnTo>
                <a:close/>
              </a:path>
            </a:pathLst>
          </a:custGeom>
        </p:spPr>
        <p:txBody>
          <a:bodyPr wrap="square">
            <a:noAutofit/>
          </a:bodyPr>
          <a:lstStyle/>
          <a:p>
            <a:endParaRPr lang="fr-CA"/>
          </a:p>
        </p:txBody>
      </p:sp>
      <p:sp>
        <p:nvSpPr>
          <p:cNvPr id="16" name="Picture Placeholder 15"/>
          <p:cNvSpPr>
            <a:spLocks noGrp="1"/>
          </p:cNvSpPr>
          <p:nvPr>
            <p:ph type="pic" sz="quarter" idx="12"/>
          </p:nvPr>
        </p:nvSpPr>
        <p:spPr>
          <a:xfrm>
            <a:off x="8305800" y="3695700"/>
            <a:ext cx="3886200" cy="3162300"/>
          </a:xfrm>
          <a:custGeom>
            <a:avLst/>
            <a:gdLst>
              <a:gd name="connsiteX0" fmla="*/ 3886200 w 3886200"/>
              <a:gd name="connsiteY0" fmla="*/ 0 h 3162300"/>
              <a:gd name="connsiteX1" fmla="*/ 3886200 w 3886200"/>
              <a:gd name="connsiteY1" fmla="*/ 3162300 h 3162300"/>
              <a:gd name="connsiteX2" fmla="*/ 0 w 3886200"/>
              <a:gd name="connsiteY2" fmla="*/ 3162300 h 3162300"/>
              <a:gd name="connsiteX3" fmla="*/ 0 w 3886200"/>
              <a:gd name="connsiteY3" fmla="*/ 445294 h 3162300"/>
            </a:gdLst>
            <a:ahLst/>
            <a:cxnLst>
              <a:cxn ang="0">
                <a:pos x="connsiteX0" y="connsiteY0"/>
              </a:cxn>
              <a:cxn ang="0">
                <a:pos x="connsiteX1" y="connsiteY1"/>
              </a:cxn>
              <a:cxn ang="0">
                <a:pos x="connsiteX2" y="connsiteY2"/>
              </a:cxn>
              <a:cxn ang="0">
                <a:pos x="connsiteX3" y="connsiteY3"/>
              </a:cxn>
            </a:cxnLst>
            <a:rect l="l" t="t" r="r" b="b"/>
            <a:pathLst>
              <a:path w="3886200" h="3162300">
                <a:moveTo>
                  <a:pt x="3886200" y="0"/>
                </a:moveTo>
                <a:lnTo>
                  <a:pt x="3886200" y="3162300"/>
                </a:lnTo>
                <a:lnTo>
                  <a:pt x="0" y="3162300"/>
                </a:lnTo>
                <a:lnTo>
                  <a:pt x="0" y="445294"/>
                </a:lnTo>
                <a:close/>
              </a:path>
            </a:pathLst>
          </a:custGeom>
        </p:spPr>
        <p:txBody>
          <a:bodyPr wrap="square">
            <a:noAutofit/>
          </a:bodyPr>
          <a:lstStyle/>
          <a:p>
            <a:endParaRPr lang="fr-CA"/>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7_Custom Layout">
    <p:spTree>
      <p:nvGrpSpPr>
        <p:cNvPr id="1" name=""/>
        <p:cNvGrpSpPr/>
        <p:nvPr/>
      </p:nvGrpSpPr>
      <p:grpSpPr>
        <a:xfrm>
          <a:off x="0" y="0"/>
          <a:ext cx="0" cy="0"/>
          <a:chOff x="0" y="0"/>
          <a:chExt cx="0" cy="0"/>
        </a:xfrm>
      </p:grpSpPr>
      <p:sp>
        <p:nvSpPr>
          <p:cNvPr id="45" name="Picture Placeholder 44"/>
          <p:cNvSpPr>
            <a:spLocks noGrp="1"/>
          </p:cNvSpPr>
          <p:nvPr>
            <p:ph type="pic" sz="quarter" idx="11"/>
          </p:nvPr>
        </p:nvSpPr>
        <p:spPr>
          <a:xfrm>
            <a:off x="0" y="0"/>
            <a:ext cx="8581358" cy="6858000"/>
          </a:xfrm>
          <a:custGeom>
            <a:avLst/>
            <a:gdLst>
              <a:gd name="connsiteX0" fmla="*/ 282387 w 8581358"/>
              <a:gd name="connsiteY0" fmla="*/ 1969004 h 6858000"/>
              <a:gd name="connsiteX1" fmla="*/ 655463 w 8581358"/>
              <a:gd name="connsiteY1" fmla="*/ 2957603 h 6858000"/>
              <a:gd name="connsiteX2" fmla="*/ 1323531 w 8581358"/>
              <a:gd name="connsiteY2" fmla="*/ 2130380 h 6858000"/>
              <a:gd name="connsiteX3" fmla="*/ 2 w 8581358"/>
              <a:gd name="connsiteY3" fmla="*/ 0 h 6858000"/>
              <a:gd name="connsiteX4" fmla="*/ 5988984 w 8581358"/>
              <a:gd name="connsiteY4" fmla="*/ 0 h 6858000"/>
              <a:gd name="connsiteX5" fmla="*/ 6576401 w 8581358"/>
              <a:gd name="connsiteY5" fmla="*/ 91049 h 6858000"/>
              <a:gd name="connsiteX6" fmla="*/ 1803830 w 8581358"/>
              <a:gd name="connsiteY6" fmla="*/ 6000608 h 6858000"/>
              <a:gd name="connsiteX7" fmla="*/ 1871102 w 8581358"/>
              <a:gd name="connsiteY7" fmla="*/ 6178870 h 6858000"/>
              <a:gd name="connsiteX8" fmla="*/ 6912401 w 8581358"/>
              <a:gd name="connsiteY8" fmla="*/ 1 h 6858000"/>
              <a:gd name="connsiteX9" fmla="*/ 8581358 w 8581358"/>
              <a:gd name="connsiteY9" fmla="*/ 1 h 6858000"/>
              <a:gd name="connsiteX10" fmla="*/ 2985962 w 8581358"/>
              <a:gd name="connsiteY10" fmla="*/ 6858000 h 6858000"/>
              <a:gd name="connsiteX11" fmla="*/ 740712 w 8581358"/>
              <a:gd name="connsiteY11" fmla="*/ 6858000 h 6858000"/>
              <a:gd name="connsiteX12" fmla="*/ 740711 w 8581358"/>
              <a:gd name="connsiteY12" fmla="*/ 6857999 h 6858000"/>
              <a:gd name="connsiteX13" fmla="*/ 2 w 8581358"/>
              <a:gd name="connsiteY13" fmla="*/ 6858000 h 6858000"/>
              <a:gd name="connsiteX14" fmla="*/ 1 w 8581358"/>
              <a:gd name="connsiteY14" fmla="*/ 6175976 h 6858000"/>
              <a:gd name="connsiteX15" fmla="*/ 329405 w 8581358"/>
              <a:gd name="connsiteY15" fmla="*/ 5768098 h 6858000"/>
              <a:gd name="connsiteX16" fmla="*/ 239755 w 8581358"/>
              <a:gd name="connsiteY16" fmla="*/ 5530540 h 6858000"/>
              <a:gd name="connsiteX17" fmla="*/ 1 w 8581358"/>
              <a:gd name="connsiteY17" fmla="*/ 5827412 h 6858000"/>
              <a:gd name="connsiteX18" fmla="*/ 1 w 8581358"/>
              <a:gd name="connsiteY18" fmla="*/ 3769219 h 6858000"/>
              <a:gd name="connsiteX19" fmla="*/ 3 w 8581358"/>
              <a:gd name="connsiteY19" fmla="*/ 3769218 h 6858000"/>
              <a:gd name="connsiteX20" fmla="*/ 2 w 8581358"/>
              <a:gd name="connsiteY20" fmla="*/ 1925234 h 6858000"/>
              <a:gd name="connsiteX21" fmla="*/ 0 w 8581358"/>
              <a:gd name="connsiteY21" fmla="*/ 1925234 h 6858000"/>
              <a:gd name="connsiteX22" fmla="*/ 0 w 8581358"/>
              <a:gd name="connsiteY22" fmla="*/ 612367 h 6858000"/>
              <a:gd name="connsiteX23" fmla="*/ 3743126 w 8581358"/>
              <a:gd name="connsiteY23" fmla="*/ 1192548 h 6858000"/>
              <a:gd name="connsiteX24" fmla="*/ 1184822 w 8581358"/>
              <a:gd name="connsiteY24" fmla="*/ 4360327 h 6858000"/>
              <a:gd name="connsiteX25" fmla="*/ 1274472 w 8581358"/>
              <a:gd name="connsiteY25" fmla="*/ 4597885 h 6858000"/>
              <a:gd name="connsiteX26" fmla="*/ 4156807 w 8581358"/>
              <a:gd name="connsiteY26" fmla="*/ 1028881 h 6858000"/>
              <a:gd name="connsiteX27" fmla="*/ 1 w 8581358"/>
              <a:gd name="connsiteY27" fmla="*/ 384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581358" h="6858000">
                <a:moveTo>
                  <a:pt x="282387" y="1969004"/>
                </a:moveTo>
                <a:lnTo>
                  <a:pt x="655463" y="2957603"/>
                </a:lnTo>
                <a:lnTo>
                  <a:pt x="1323531" y="2130380"/>
                </a:lnTo>
                <a:close/>
                <a:moveTo>
                  <a:pt x="2" y="0"/>
                </a:moveTo>
                <a:lnTo>
                  <a:pt x="5988984" y="0"/>
                </a:lnTo>
                <a:lnTo>
                  <a:pt x="6576401" y="91049"/>
                </a:lnTo>
                <a:lnTo>
                  <a:pt x="1803830" y="6000608"/>
                </a:lnTo>
                <a:lnTo>
                  <a:pt x="1871102" y="6178870"/>
                </a:lnTo>
                <a:lnTo>
                  <a:pt x="6912401" y="1"/>
                </a:lnTo>
                <a:lnTo>
                  <a:pt x="8581358" y="1"/>
                </a:lnTo>
                <a:lnTo>
                  <a:pt x="2985962" y="6858000"/>
                </a:lnTo>
                <a:lnTo>
                  <a:pt x="740712" y="6858000"/>
                </a:lnTo>
                <a:lnTo>
                  <a:pt x="740711" y="6857999"/>
                </a:lnTo>
                <a:lnTo>
                  <a:pt x="2" y="6858000"/>
                </a:lnTo>
                <a:lnTo>
                  <a:pt x="1" y="6175976"/>
                </a:lnTo>
                <a:lnTo>
                  <a:pt x="329405" y="5768098"/>
                </a:lnTo>
                <a:lnTo>
                  <a:pt x="239755" y="5530540"/>
                </a:lnTo>
                <a:lnTo>
                  <a:pt x="1" y="5827412"/>
                </a:lnTo>
                <a:lnTo>
                  <a:pt x="1" y="3769219"/>
                </a:lnTo>
                <a:lnTo>
                  <a:pt x="3" y="3769218"/>
                </a:lnTo>
                <a:lnTo>
                  <a:pt x="2" y="1925234"/>
                </a:lnTo>
                <a:lnTo>
                  <a:pt x="0" y="1925234"/>
                </a:lnTo>
                <a:lnTo>
                  <a:pt x="0" y="612367"/>
                </a:lnTo>
                <a:lnTo>
                  <a:pt x="3743126" y="1192548"/>
                </a:lnTo>
                <a:lnTo>
                  <a:pt x="1184822" y="4360327"/>
                </a:lnTo>
                <a:lnTo>
                  <a:pt x="1274472" y="4597885"/>
                </a:lnTo>
                <a:lnTo>
                  <a:pt x="4156807" y="1028881"/>
                </a:lnTo>
                <a:lnTo>
                  <a:pt x="1" y="384580"/>
                </a:lnTo>
                <a:close/>
              </a:path>
            </a:pathLst>
          </a:custGeom>
        </p:spPr>
        <p:txBody>
          <a:bodyPr wrap="square">
            <a:noAutofit/>
          </a:bodyPr>
          <a:lstStyle/>
          <a:p>
            <a:endParaRPr lang="fr-CA"/>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2022/3/27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手绘树叶"/>
          <p:cNvPicPr>
            <a:picLocks noChangeAspect="1"/>
          </p:cNvPicPr>
          <p:nvPr/>
        </p:nvPicPr>
        <p:blipFill>
          <a:blip r:embed="rId2"/>
          <a:stretch>
            <a:fillRect/>
          </a:stretch>
        </p:blipFill>
        <p:spPr>
          <a:xfrm rot="7395434">
            <a:off x="257777" y="1683140"/>
            <a:ext cx="5532360" cy="2105740"/>
          </a:xfrm>
          <a:prstGeom prst="rect">
            <a:avLst/>
          </a:prstGeom>
        </p:spPr>
      </p:pic>
      <p:sp>
        <p:nvSpPr>
          <p:cNvPr id="5" name="文本框 4"/>
          <p:cNvSpPr txBox="1"/>
          <p:nvPr/>
        </p:nvSpPr>
        <p:spPr>
          <a:xfrm>
            <a:off x="4916903" y="1231470"/>
            <a:ext cx="1415772" cy="4395059"/>
          </a:xfrm>
          <a:prstGeom prst="rect">
            <a:avLst/>
          </a:prstGeom>
          <a:noFill/>
        </p:spPr>
        <p:txBody>
          <a:bodyPr vert="eaVert" wrap="square" rtlCol="0">
            <a:spAutoFit/>
          </a:bodyPr>
          <a:lstStyle/>
          <a:p>
            <a:r>
              <a:rPr lang="zh-CN" altLang="en-US" sz="8000" dirty="0">
                <a:latin typeface="仿宋" panose="02010609060101010101" pitchFamily="49" charset="-122"/>
                <a:ea typeface="仿宋" panose="02010609060101010101" pitchFamily="49" charset="-122"/>
              </a:rPr>
              <a:t>云知教育</a:t>
            </a:r>
          </a:p>
        </p:txBody>
      </p:sp>
      <p:sp>
        <p:nvSpPr>
          <p:cNvPr id="6" name="文本框 5"/>
          <p:cNvSpPr txBox="1"/>
          <p:nvPr/>
        </p:nvSpPr>
        <p:spPr>
          <a:xfrm>
            <a:off x="3942540" y="2442475"/>
            <a:ext cx="615553" cy="2933065"/>
          </a:xfrm>
          <a:prstGeom prst="rect">
            <a:avLst/>
          </a:prstGeom>
          <a:noFill/>
        </p:spPr>
        <p:txBody>
          <a:bodyPr vert="eaVert" wrap="square" rtlCol="0">
            <a:spAutoFit/>
          </a:bodyPr>
          <a:lstStyle/>
          <a:p>
            <a:r>
              <a:rPr lang="zh-CN" altLang="en-US" sz="1400" dirty="0">
                <a:solidFill>
                  <a:schemeClr val="tx1">
                    <a:lumMod val="65000"/>
                    <a:lumOff val="35000"/>
                  </a:schemeClr>
                </a:solidFill>
                <a:ea typeface="微软雅黑" panose="020B0503020204020204" charset="-122"/>
                <a:cs typeface="+mn-lt"/>
                <a:sym typeface="Arial" panose="020B0604020202020204" pitchFamily="34" charset="0"/>
              </a:rPr>
              <a:t>团队成员   </a:t>
            </a:r>
            <a:r>
              <a:rPr lang="en-US" altLang="zh-CN" sz="1400" dirty="0">
                <a:solidFill>
                  <a:schemeClr val="tx1">
                    <a:lumMod val="65000"/>
                    <a:lumOff val="35000"/>
                  </a:schemeClr>
                </a:solidFill>
                <a:ea typeface="微软雅黑" panose="020B0503020204020204" charset="-122"/>
                <a:cs typeface="+mn-lt"/>
                <a:sym typeface="Arial" panose="020B0604020202020204" pitchFamily="34" charset="0"/>
              </a:rPr>
              <a:t>| </a:t>
            </a:r>
            <a:r>
              <a:rPr lang="zh-CN" altLang="en-US" sz="1400" dirty="0">
                <a:solidFill>
                  <a:schemeClr val="tx1">
                    <a:lumMod val="65000"/>
                    <a:lumOff val="35000"/>
                  </a:schemeClr>
                </a:solidFill>
                <a:ea typeface="微软雅黑" panose="020B0503020204020204" charset="-122"/>
                <a:cs typeface="+mn-lt"/>
                <a:sym typeface="Arial" panose="020B0604020202020204" pitchFamily="34" charset="0"/>
              </a:rPr>
              <a:t>凌珑 </a:t>
            </a:r>
            <a:r>
              <a:rPr lang="en-US" altLang="zh-CN" sz="1400" dirty="0">
                <a:solidFill>
                  <a:schemeClr val="tx1">
                    <a:lumMod val="65000"/>
                    <a:lumOff val="35000"/>
                  </a:schemeClr>
                </a:solidFill>
                <a:ea typeface="微软雅黑" panose="020B0503020204020204" charset="-122"/>
                <a:cs typeface="+mn-lt"/>
                <a:sym typeface="Arial" panose="020B0604020202020204" pitchFamily="34" charset="0"/>
              </a:rPr>
              <a:t>| </a:t>
            </a:r>
            <a:r>
              <a:rPr lang="zh-CN" altLang="en-US" sz="1400" dirty="0">
                <a:solidFill>
                  <a:schemeClr val="tx1">
                    <a:lumMod val="65000"/>
                    <a:lumOff val="35000"/>
                  </a:schemeClr>
                </a:solidFill>
                <a:ea typeface="微软雅黑" panose="020B0503020204020204" charset="-122"/>
                <a:cs typeface="+mn-lt"/>
                <a:sym typeface="Arial" panose="020B0604020202020204" pitchFamily="34" charset="0"/>
              </a:rPr>
              <a:t>陈启源</a:t>
            </a:r>
            <a:r>
              <a:rPr lang="en-US" altLang="zh-CN" sz="1400" dirty="0">
                <a:solidFill>
                  <a:schemeClr val="tx1">
                    <a:lumMod val="65000"/>
                    <a:lumOff val="35000"/>
                  </a:schemeClr>
                </a:solidFill>
                <a:ea typeface="微软雅黑" panose="020B0503020204020204" charset="-122"/>
                <a:cs typeface="+mn-lt"/>
                <a:sym typeface="Arial" panose="020B0604020202020204" pitchFamily="34" charset="0"/>
              </a:rPr>
              <a:t>| </a:t>
            </a:r>
            <a:r>
              <a:rPr lang="zh-CN" altLang="en-US" sz="1400" dirty="0">
                <a:solidFill>
                  <a:schemeClr val="tx1">
                    <a:lumMod val="65000"/>
                    <a:lumOff val="35000"/>
                  </a:schemeClr>
                </a:solidFill>
                <a:ea typeface="微软雅黑" panose="020B0503020204020204" charset="-122"/>
                <a:cs typeface="+mn-lt"/>
                <a:sym typeface="Arial" panose="020B0604020202020204" pitchFamily="34" charset="0"/>
              </a:rPr>
              <a:t>沈海滢</a:t>
            </a:r>
            <a:r>
              <a:rPr lang="en-US" altLang="zh-CN" sz="1400" dirty="0">
                <a:solidFill>
                  <a:schemeClr val="tx1">
                    <a:lumMod val="65000"/>
                    <a:lumOff val="35000"/>
                  </a:schemeClr>
                </a:solidFill>
                <a:ea typeface="微软雅黑" panose="020B0503020204020204" charset="-122"/>
                <a:cs typeface="+mn-lt"/>
                <a:sym typeface="Arial" panose="020B0604020202020204" pitchFamily="34" charset="0"/>
              </a:rPr>
              <a:t>|</a:t>
            </a:r>
          </a:p>
          <a:p>
            <a:r>
              <a:rPr lang="zh-CN" altLang="en-US" sz="1400" kern="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指导老师   贾俊铖</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nvSpPr>
        <p:spPr>
          <a:xfrm>
            <a:off x="4730786" y="1965872"/>
            <a:ext cx="369332" cy="3361690"/>
          </a:xfrm>
          <a:prstGeom prst="rect">
            <a:avLst/>
          </a:prstGeom>
          <a:noFill/>
        </p:spPr>
        <p:txBody>
          <a:bodyPr vert="eaVert" wrap="square" rtlCol="0">
            <a:spAutoFit/>
          </a:bodyPr>
          <a:lstStyle/>
          <a:p>
            <a:pPr algn="l"/>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 ●●●●●●●●●</a:t>
            </a:r>
          </a:p>
        </p:txBody>
      </p:sp>
      <p:sp>
        <p:nvSpPr>
          <p:cNvPr id="11" name="文本框 10"/>
          <p:cNvSpPr txBox="1"/>
          <p:nvPr/>
        </p:nvSpPr>
        <p:spPr>
          <a:xfrm>
            <a:off x="6334126" y="2611194"/>
            <a:ext cx="369332" cy="1635610"/>
          </a:xfrm>
          <a:prstGeom prst="rect">
            <a:avLst/>
          </a:prstGeom>
          <a:noFill/>
        </p:spPr>
        <p:txBody>
          <a:bodyPr vert="eaVert" wrap="square" rtlCol="0">
            <a:spAutoFit/>
          </a:bodyPr>
          <a:lstStyle/>
          <a:p>
            <a:r>
              <a:rPr lang="en-US" altLang="zh-CN" sz="1200" dirty="0">
                <a:solidFill>
                  <a:schemeClr val="tx1">
                    <a:lumMod val="65000"/>
                    <a:lumOff val="35000"/>
                  </a:schemeClr>
                </a:solidFill>
                <a:latin typeface="微软雅黑" panose="020B0503020204020204" charset="-122"/>
                <a:ea typeface="微软雅黑" panose="020B0503020204020204" charset="-122"/>
                <a:sym typeface="+mn-ea"/>
              </a:rPr>
              <a:t>2022</a:t>
            </a:r>
            <a:r>
              <a:rPr lang="zh-CN" altLang="en-US" sz="1200" dirty="0">
                <a:solidFill>
                  <a:schemeClr val="tx1">
                    <a:lumMod val="65000"/>
                    <a:lumOff val="35000"/>
                  </a:schemeClr>
                </a:solidFill>
                <a:latin typeface="微软雅黑" panose="020B0503020204020204" charset="-122"/>
                <a:ea typeface="微软雅黑" panose="020B0503020204020204" charset="-122"/>
                <a:sym typeface="+mn-ea"/>
              </a:rPr>
              <a:t>计算机设计大赛</a:t>
            </a:r>
          </a:p>
        </p:txBody>
      </p:sp>
      <p:pic>
        <p:nvPicPr>
          <p:cNvPr id="3" name="图片 2">
            <a:extLst>
              <a:ext uri="{FF2B5EF4-FFF2-40B4-BE49-F238E27FC236}">
                <a16:creationId xmlns:a16="http://schemas.microsoft.com/office/drawing/2014/main" id="{336AC8A1-9E12-42DC-A135-9384DD5D27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0948" y="2442475"/>
            <a:ext cx="1973050" cy="1973050"/>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3220" y="467995"/>
            <a:ext cx="31019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black">
                    <a:lumMod val="75000"/>
                    <a:lumOff val="25000"/>
                  </a:prstClr>
                </a:solidFill>
                <a:latin typeface="微软雅黑" panose="020B0503020204020204" charset="-122"/>
                <a:ea typeface="微软雅黑" panose="020B0503020204020204" charset="-122"/>
              </a:rPr>
              <a:t>功能划分</a:t>
            </a:r>
            <a:endParaRPr kumimoji="0" lang="en-US" altLang="zh-CN"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8" name="直接连接符 7"/>
          <p:cNvCxnSpPr/>
          <p:nvPr/>
        </p:nvCxnSpPr>
        <p:spPr>
          <a:xfrm>
            <a:off x="363220" y="1522095"/>
            <a:ext cx="261493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02672026-699C-4D5E-AB46-741141A13516}"/>
              </a:ext>
            </a:extLst>
          </p:cNvPr>
          <p:cNvPicPr>
            <a:picLocks noChangeAspect="1"/>
          </p:cNvPicPr>
          <p:nvPr/>
        </p:nvPicPr>
        <p:blipFill rotWithShape="1">
          <a:blip r:embed="rId3">
            <a:extLst>
              <a:ext uri="{28A0092B-C50C-407E-A947-70E740481C1C}">
                <a14:useLocalDpi xmlns:a14="http://schemas.microsoft.com/office/drawing/2010/main" val="0"/>
              </a:ext>
            </a:extLst>
          </a:blip>
          <a:srcRect l="-1" r="33330"/>
          <a:stretch/>
        </p:blipFill>
        <p:spPr>
          <a:xfrm>
            <a:off x="3311530" y="569595"/>
            <a:ext cx="5568939" cy="5952349"/>
          </a:xfrm>
          <a:prstGeom prst="rect">
            <a:avLst/>
          </a:prstGeom>
        </p:spPr>
      </p:pic>
      <p:sp>
        <p:nvSpPr>
          <p:cNvPr id="26" name="文本框 25">
            <a:extLst>
              <a:ext uri="{FF2B5EF4-FFF2-40B4-BE49-F238E27FC236}">
                <a16:creationId xmlns:a16="http://schemas.microsoft.com/office/drawing/2014/main" id="{81C5016A-3691-432C-8564-D0C31CE5A4C5}"/>
              </a:ext>
            </a:extLst>
          </p:cNvPr>
          <p:cNvSpPr txBox="1"/>
          <p:nvPr/>
        </p:nvSpPr>
        <p:spPr>
          <a:xfrm>
            <a:off x="363220" y="2459504"/>
            <a:ext cx="2948310" cy="1938992"/>
          </a:xfrm>
          <a:prstGeom prst="rect">
            <a:avLst/>
          </a:prstGeom>
          <a:noFill/>
        </p:spPr>
        <p:txBody>
          <a:bodyPr wrap="square" rtlCol="0">
            <a:spAutoFit/>
          </a:bodyPr>
          <a:lstStyle/>
          <a:p>
            <a:r>
              <a:rPr lang="zh-CN" altLang="en-US" sz="2400" dirty="0">
                <a:latin typeface="+mj-ea"/>
                <a:ea typeface="+mj-ea"/>
              </a:rPr>
              <a:t>学生</a:t>
            </a:r>
            <a:r>
              <a:rPr lang="en-US" altLang="zh-CN" sz="2400" dirty="0">
                <a:latin typeface="+mj-ea"/>
                <a:ea typeface="+mj-ea"/>
              </a:rPr>
              <a:t>-</a:t>
            </a:r>
            <a:r>
              <a:rPr lang="zh-CN" altLang="en-US" sz="2400" dirty="0">
                <a:latin typeface="+mj-ea"/>
                <a:ea typeface="+mj-ea"/>
              </a:rPr>
              <a:t>微信小程序</a:t>
            </a:r>
            <a:endParaRPr lang="en-US" altLang="zh-CN" sz="2400" dirty="0">
              <a:latin typeface="+mj-ea"/>
              <a:ea typeface="+mj-ea"/>
            </a:endParaRPr>
          </a:p>
          <a:p>
            <a:r>
              <a:rPr lang="en-US" altLang="zh-CN" sz="2400" dirty="0">
                <a:latin typeface="+mj-ea"/>
                <a:ea typeface="+mj-ea"/>
              </a:rPr>
              <a:t>1. </a:t>
            </a:r>
            <a:r>
              <a:rPr lang="zh-CN" altLang="en-US" sz="2400" dirty="0">
                <a:latin typeface="+mj-ea"/>
                <a:ea typeface="+mj-ea"/>
              </a:rPr>
              <a:t>线上</a:t>
            </a:r>
            <a:r>
              <a:rPr lang="zh-CN" altLang="zh-CN" sz="2400" dirty="0">
                <a:solidFill>
                  <a:schemeClr val="tx1">
                    <a:lumMod val="75000"/>
                    <a:lumOff val="25000"/>
                  </a:schemeClr>
                </a:solidFill>
                <a:latin typeface="+mj-ea"/>
                <a:ea typeface="+mj-ea"/>
              </a:rPr>
              <a:t>监督</a:t>
            </a:r>
            <a:endParaRPr lang="en-US" altLang="zh-CN" sz="2400" dirty="0">
              <a:solidFill>
                <a:schemeClr val="tx1">
                  <a:lumMod val="75000"/>
                  <a:lumOff val="25000"/>
                </a:schemeClr>
              </a:solidFill>
              <a:latin typeface="+mj-ea"/>
              <a:ea typeface="+mj-ea"/>
            </a:endParaRPr>
          </a:p>
          <a:p>
            <a:r>
              <a:rPr lang="en-US" altLang="zh-CN" sz="2400" dirty="0">
                <a:solidFill>
                  <a:schemeClr val="tx1">
                    <a:lumMod val="75000"/>
                    <a:lumOff val="25000"/>
                  </a:schemeClr>
                </a:solidFill>
                <a:latin typeface="+mj-ea"/>
                <a:ea typeface="+mj-ea"/>
              </a:rPr>
              <a:t>2. </a:t>
            </a:r>
            <a:r>
              <a:rPr lang="zh-CN" altLang="zh-CN" sz="2400" dirty="0">
                <a:solidFill>
                  <a:schemeClr val="tx1">
                    <a:lumMod val="75000"/>
                    <a:lumOff val="25000"/>
                  </a:schemeClr>
                </a:solidFill>
                <a:latin typeface="+mj-ea"/>
                <a:ea typeface="+mj-ea"/>
              </a:rPr>
              <a:t>进度</a:t>
            </a:r>
            <a:r>
              <a:rPr lang="zh-CN" altLang="en-US" sz="2400" dirty="0">
                <a:solidFill>
                  <a:schemeClr val="tx1">
                    <a:lumMod val="75000"/>
                    <a:lumOff val="25000"/>
                  </a:schemeClr>
                </a:solidFill>
                <a:latin typeface="+mj-ea"/>
                <a:ea typeface="+mj-ea"/>
              </a:rPr>
              <a:t>明确</a:t>
            </a:r>
            <a:endParaRPr lang="zh-CN" altLang="zh-CN" sz="2400" dirty="0">
              <a:solidFill>
                <a:schemeClr val="tx1">
                  <a:lumMod val="75000"/>
                  <a:lumOff val="25000"/>
                </a:schemeClr>
              </a:solidFill>
              <a:latin typeface="+mj-ea"/>
              <a:ea typeface="+mj-ea"/>
            </a:endParaRPr>
          </a:p>
          <a:p>
            <a:r>
              <a:rPr lang="en-US" altLang="zh-CN" sz="2400" dirty="0">
                <a:latin typeface="+mj-ea"/>
                <a:ea typeface="+mj-ea"/>
              </a:rPr>
              <a:t>3.</a:t>
            </a:r>
            <a:r>
              <a:rPr lang="zh-CN" altLang="en-US" sz="2400" dirty="0">
                <a:latin typeface="+mj-ea"/>
                <a:ea typeface="+mj-ea"/>
              </a:rPr>
              <a:t> </a:t>
            </a:r>
            <a:r>
              <a:rPr lang="zh-CN" altLang="en-US" sz="2400" dirty="0">
                <a:solidFill>
                  <a:schemeClr val="tx1">
                    <a:lumMod val="75000"/>
                    <a:lumOff val="25000"/>
                  </a:schemeClr>
                </a:solidFill>
                <a:latin typeface="+mj-ea"/>
                <a:ea typeface="+mj-ea"/>
              </a:rPr>
              <a:t>提供</a:t>
            </a:r>
            <a:r>
              <a:rPr lang="zh-CN" altLang="zh-CN" sz="2400" dirty="0">
                <a:solidFill>
                  <a:schemeClr val="tx1">
                    <a:lumMod val="75000"/>
                    <a:lumOff val="25000"/>
                  </a:schemeClr>
                </a:solidFill>
                <a:latin typeface="+mj-ea"/>
                <a:ea typeface="+mj-ea"/>
              </a:rPr>
              <a:t>练习</a:t>
            </a:r>
            <a:endParaRPr lang="zh-CN" altLang="en-US" sz="2400" dirty="0">
              <a:solidFill>
                <a:schemeClr val="tx1">
                  <a:lumMod val="75000"/>
                  <a:lumOff val="25000"/>
                </a:schemeClr>
              </a:solidFill>
              <a:latin typeface="+mj-ea"/>
              <a:ea typeface="+mj-ea"/>
            </a:endParaRPr>
          </a:p>
          <a:p>
            <a:r>
              <a:rPr lang="en-US" altLang="zh-CN" sz="2400" dirty="0">
                <a:latin typeface="+mj-ea"/>
                <a:ea typeface="+mj-ea"/>
              </a:rPr>
              <a:t>4. </a:t>
            </a:r>
            <a:r>
              <a:rPr lang="zh-CN" altLang="zh-CN" sz="2400" dirty="0">
                <a:solidFill>
                  <a:schemeClr val="tx1">
                    <a:lumMod val="75000"/>
                    <a:lumOff val="25000"/>
                  </a:schemeClr>
                </a:solidFill>
                <a:latin typeface="+mj-ea"/>
                <a:ea typeface="+mj-ea"/>
              </a:rPr>
              <a:t>自我评估</a:t>
            </a:r>
            <a:endParaRPr lang="zh-CN" altLang="en-US" sz="2400" dirty="0">
              <a:latin typeface="+mj-ea"/>
              <a:ea typeface="+mj-ea"/>
            </a:endParaRPr>
          </a:p>
        </p:txBody>
      </p:sp>
      <p:sp>
        <p:nvSpPr>
          <p:cNvPr id="27" name="文本框 26">
            <a:extLst>
              <a:ext uri="{FF2B5EF4-FFF2-40B4-BE49-F238E27FC236}">
                <a16:creationId xmlns:a16="http://schemas.microsoft.com/office/drawing/2014/main" id="{8D45C70B-1782-4D43-8EB9-91B5300C1AC2}"/>
              </a:ext>
            </a:extLst>
          </p:cNvPr>
          <p:cNvSpPr txBox="1"/>
          <p:nvPr/>
        </p:nvSpPr>
        <p:spPr>
          <a:xfrm>
            <a:off x="8880469" y="705178"/>
            <a:ext cx="3064788" cy="1938992"/>
          </a:xfrm>
          <a:prstGeom prst="rect">
            <a:avLst/>
          </a:prstGeom>
          <a:noFill/>
        </p:spPr>
        <p:txBody>
          <a:bodyPr wrap="square" rtlCol="0">
            <a:spAutoFit/>
          </a:bodyPr>
          <a:lstStyle/>
          <a:p>
            <a:r>
              <a:rPr lang="zh-CN" altLang="en-US" sz="2400" dirty="0">
                <a:latin typeface="+mj-ea"/>
                <a:ea typeface="+mj-ea"/>
              </a:rPr>
              <a:t>教师</a:t>
            </a:r>
            <a:r>
              <a:rPr lang="en-US" altLang="zh-CN" sz="2400" dirty="0">
                <a:latin typeface="+mj-ea"/>
                <a:ea typeface="+mj-ea"/>
              </a:rPr>
              <a:t>-</a:t>
            </a:r>
            <a:r>
              <a:rPr lang="zh-CN" altLang="en-US" sz="2400" dirty="0">
                <a:latin typeface="+mj-ea"/>
                <a:ea typeface="+mj-ea"/>
              </a:rPr>
              <a:t>微信小程序</a:t>
            </a:r>
            <a:endParaRPr lang="en-US" altLang="zh-CN" sz="2400" dirty="0">
              <a:latin typeface="+mj-ea"/>
              <a:ea typeface="+mj-ea"/>
            </a:endParaRPr>
          </a:p>
          <a:p>
            <a:r>
              <a:rPr lang="en-US" altLang="zh-CN" sz="2400" dirty="0">
                <a:latin typeface="+mj-ea"/>
                <a:ea typeface="+mj-ea"/>
              </a:rPr>
              <a:t>1.</a:t>
            </a:r>
            <a:r>
              <a:rPr lang="zh-CN" altLang="en-US" sz="2400" dirty="0">
                <a:latin typeface="+mj-ea"/>
                <a:ea typeface="+mj-ea"/>
              </a:rPr>
              <a:t>与学生紧密练习，实现管理</a:t>
            </a:r>
          </a:p>
          <a:p>
            <a:r>
              <a:rPr lang="en-US" altLang="zh-CN" sz="2400" dirty="0">
                <a:solidFill>
                  <a:schemeClr val="tx1">
                    <a:lumMod val="75000"/>
                    <a:lumOff val="25000"/>
                  </a:schemeClr>
                </a:solidFill>
                <a:latin typeface="+mj-ea"/>
                <a:ea typeface="+mj-ea"/>
              </a:rPr>
              <a:t>2.</a:t>
            </a:r>
            <a:r>
              <a:rPr lang="zh-CN" altLang="en-US" sz="2400" dirty="0">
                <a:solidFill>
                  <a:schemeClr val="tx1">
                    <a:lumMod val="75000"/>
                    <a:lumOff val="25000"/>
                  </a:schemeClr>
                </a:solidFill>
                <a:latin typeface="+mj-ea"/>
                <a:ea typeface="+mj-ea"/>
              </a:rPr>
              <a:t>作业布置和上交流程便捷</a:t>
            </a:r>
            <a:endParaRPr lang="en-US" altLang="zh-CN" sz="2400" dirty="0">
              <a:solidFill>
                <a:schemeClr val="tx1">
                  <a:lumMod val="75000"/>
                  <a:lumOff val="25000"/>
                </a:schemeClr>
              </a:solidFill>
              <a:latin typeface="+mj-ea"/>
              <a:ea typeface="+mj-ea"/>
            </a:endParaRPr>
          </a:p>
        </p:txBody>
      </p:sp>
      <p:sp>
        <p:nvSpPr>
          <p:cNvPr id="28" name="文本框 27">
            <a:extLst>
              <a:ext uri="{FF2B5EF4-FFF2-40B4-BE49-F238E27FC236}">
                <a16:creationId xmlns:a16="http://schemas.microsoft.com/office/drawing/2014/main" id="{B1A4313C-571F-46B1-A0B3-36D2FCEA9AB4}"/>
              </a:ext>
            </a:extLst>
          </p:cNvPr>
          <p:cNvSpPr txBox="1"/>
          <p:nvPr/>
        </p:nvSpPr>
        <p:spPr>
          <a:xfrm>
            <a:off x="8880469" y="3613561"/>
            <a:ext cx="3064788" cy="2308324"/>
          </a:xfrm>
          <a:prstGeom prst="rect">
            <a:avLst/>
          </a:prstGeom>
          <a:noFill/>
        </p:spPr>
        <p:txBody>
          <a:bodyPr wrap="square" rtlCol="0">
            <a:spAutoFit/>
          </a:bodyPr>
          <a:lstStyle/>
          <a:p>
            <a:r>
              <a:rPr lang="zh-CN" altLang="en-US" sz="2400" dirty="0">
                <a:latin typeface="+mj-ea"/>
                <a:ea typeface="+mj-ea"/>
              </a:rPr>
              <a:t>学校机构</a:t>
            </a:r>
            <a:r>
              <a:rPr lang="en-US" altLang="zh-CN" sz="2400" dirty="0">
                <a:latin typeface="+mj-ea"/>
                <a:ea typeface="+mj-ea"/>
              </a:rPr>
              <a:t>-</a:t>
            </a:r>
            <a:r>
              <a:rPr lang="zh-CN" altLang="en-US" sz="2400" dirty="0">
                <a:latin typeface="+mj-ea"/>
                <a:ea typeface="+mj-ea"/>
              </a:rPr>
              <a:t>后台教务管理</a:t>
            </a:r>
            <a:endParaRPr lang="en-US" altLang="zh-CN" sz="2400" dirty="0">
              <a:latin typeface="+mj-ea"/>
              <a:ea typeface="+mj-ea"/>
            </a:endParaRPr>
          </a:p>
          <a:p>
            <a:r>
              <a:rPr lang="en-US" altLang="zh-CN" sz="2400" dirty="0">
                <a:latin typeface="+mj-ea"/>
                <a:ea typeface="+mj-ea"/>
              </a:rPr>
              <a:t>1.</a:t>
            </a:r>
            <a:r>
              <a:rPr lang="zh-CN" altLang="en-US" sz="2400" dirty="0">
                <a:latin typeface="+mj-ea"/>
                <a:ea typeface="+mj-ea"/>
              </a:rPr>
              <a:t>加强监管，提升教学质量</a:t>
            </a:r>
            <a:endParaRPr lang="en-US" altLang="zh-CN" sz="2400" dirty="0">
              <a:latin typeface="+mj-ea"/>
              <a:ea typeface="+mj-ea"/>
            </a:endParaRPr>
          </a:p>
          <a:p>
            <a:r>
              <a:rPr lang="en-US" altLang="zh-CN" sz="2400" dirty="0">
                <a:solidFill>
                  <a:schemeClr val="tx1">
                    <a:lumMod val="75000"/>
                    <a:lumOff val="25000"/>
                  </a:schemeClr>
                </a:solidFill>
                <a:latin typeface="+mj-ea"/>
                <a:ea typeface="+mj-ea"/>
              </a:rPr>
              <a:t>2.</a:t>
            </a:r>
            <a:r>
              <a:rPr lang="zh-CN" altLang="en-US" sz="2400" dirty="0">
                <a:solidFill>
                  <a:schemeClr val="tx1">
                    <a:lumMod val="75000"/>
                    <a:lumOff val="25000"/>
                  </a:schemeClr>
                </a:solidFill>
                <a:latin typeface="+mj-ea"/>
                <a:ea typeface="+mj-ea"/>
              </a:rPr>
              <a:t>多方合作，信息互通</a:t>
            </a:r>
            <a:endParaRPr lang="en-US" altLang="zh-CN" sz="2400" dirty="0">
              <a:solidFill>
                <a:schemeClr val="tx1">
                  <a:lumMod val="75000"/>
                  <a:lumOff val="25000"/>
                </a:schemeClr>
              </a:solidFill>
              <a:latin typeface="+mj-ea"/>
              <a:ea typeface="+mj-ea"/>
            </a:endParaRPr>
          </a:p>
        </p:txBody>
      </p:sp>
    </p:spTree>
    <p:extLst>
      <p:ext uri="{BB962C8B-B14F-4D97-AF65-F5344CB8AC3E}">
        <p14:creationId xmlns:p14="http://schemas.microsoft.com/office/powerpoint/2010/main" val="404505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3220" y="467995"/>
            <a:ext cx="31019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框架结构</a:t>
            </a:r>
            <a:endParaRPr kumimoji="0" lang="en-US" altLang="zh-CN"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8" name="直接连接符 7"/>
          <p:cNvCxnSpPr/>
          <p:nvPr/>
        </p:nvCxnSpPr>
        <p:spPr>
          <a:xfrm>
            <a:off x="363220" y="1522095"/>
            <a:ext cx="261493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161B1C8B-9757-4FC3-845A-6B977BEF399B}"/>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t="17621"/>
          <a:stretch>
            <a:fillRect/>
          </a:stretch>
        </p:blipFill>
        <p:spPr>
          <a:xfrm rot="16200000">
            <a:off x="493608" y="3931095"/>
            <a:ext cx="3235332" cy="4570891"/>
          </a:xfrm>
          <a:prstGeom prst="rect">
            <a:avLst/>
          </a:prstGeom>
        </p:spPr>
      </p:pic>
      <p:pic>
        <p:nvPicPr>
          <p:cNvPr id="7" name="图片 17">
            <a:extLst>
              <a:ext uri="{FF2B5EF4-FFF2-40B4-BE49-F238E27FC236}">
                <a16:creationId xmlns:a16="http://schemas.microsoft.com/office/drawing/2014/main" id="{79B1B6D4-FF05-4FB3-AEA3-EDD4AFF31070}"/>
              </a:ext>
            </a:extLst>
          </p:cNvPr>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5095512" y="164932"/>
            <a:ext cx="6878773" cy="6308436"/>
          </a:xfrm>
          <a:prstGeom prst="rect">
            <a:avLst/>
          </a:prstGeom>
          <a:noFill/>
          <a:ln>
            <a:noFill/>
          </a:ln>
        </p:spPr>
      </p:pic>
      <p:sp>
        <p:nvSpPr>
          <p:cNvPr id="9" name="文本框 8">
            <a:extLst>
              <a:ext uri="{FF2B5EF4-FFF2-40B4-BE49-F238E27FC236}">
                <a16:creationId xmlns:a16="http://schemas.microsoft.com/office/drawing/2014/main" id="{E9B350A0-6F5C-4F65-AAE3-C079EFB2918C}"/>
              </a:ext>
            </a:extLst>
          </p:cNvPr>
          <p:cNvSpPr txBox="1"/>
          <p:nvPr/>
        </p:nvSpPr>
        <p:spPr>
          <a:xfrm>
            <a:off x="262799" y="1966050"/>
            <a:ext cx="4276453" cy="881139"/>
          </a:xfrm>
          <a:prstGeom prst="rect">
            <a:avLst/>
          </a:prstGeom>
          <a:noFill/>
        </p:spPr>
        <p:txBody>
          <a:bodyPr wrap="square">
            <a:spAutoFit/>
          </a:bodyPr>
          <a:lstStyle/>
          <a:p>
            <a:pPr>
              <a:lnSpc>
                <a:spcPct val="150000"/>
              </a:lnSpc>
            </a:pPr>
            <a:r>
              <a:rPr lang="zh-CN" altLang="zh-CN" dirty="0">
                <a:latin typeface="等线" panose="02010600030101010101" pitchFamily="2" charset="-122"/>
                <a:ea typeface="等线" panose="02010600030101010101" pitchFamily="2" charset="-122"/>
              </a:rPr>
              <a:t>项目的逻辑构架主要分为：应用层、逻辑层、</a:t>
            </a:r>
            <a:r>
              <a:rPr lang="en-US" altLang="zh-CN" dirty="0" err="1">
                <a:latin typeface="等线" panose="02010600030101010101" pitchFamily="2" charset="-122"/>
                <a:ea typeface="等线" panose="02010600030101010101" pitchFamily="2" charset="-122"/>
              </a:rPr>
              <a:t>ssh</a:t>
            </a:r>
            <a:r>
              <a:rPr lang="zh-CN" altLang="zh-CN" dirty="0">
                <a:latin typeface="等线" panose="02010600030101010101" pitchFamily="2" charset="-122"/>
                <a:ea typeface="等线" panose="02010600030101010101" pitchFamily="2" charset="-122"/>
              </a:rPr>
              <a:t>框架、</a:t>
            </a:r>
            <a:r>
              <a:rPr lang="en-US" altLang="zh-CN" dirty="0">
                <a:latin typeface="等线" panose="02010600030101010101" pitchFamily="2" charset="-122"/>
                <a:ea typeface="等线" panose="02010600030101010101" pitchFamily="2" charset="-122"/>
              </a:rPr>
              <a:t>MySQL</a:t>
            </a:r>
            <a:r>
              <a:rPr lang="zh-CN" altLang="zh-CN" dirty="0">
                <a:latin typeface="等线" panose="02010600030101010101" pitchFamily="2" charset="-122"/>
                <a:ea typeface="等线" panose="02010600030101010101" pitchFamily="2" charset="-122"/>
              </a:rPr>
              <a:t>数据库。</a:t>
            </a:r>
            <a:endParaRPr lang="zh-CN" altLang="en-US" sz="1600" b="1" dirty="0">
              <a:solidFill>
                <a:schemeClr val="accent6"/>
              </a:solidFill>
              <a:latin typeface="等线" panose="02010600030101010101" pitchFamily="2" charset="-122"/>
              <a:ea typeface="等线" panose="02010600030101010101" pitchFamily="2" charset="-122"/>
            </a:endParaRPr>
          </a:p>
        </p:txBody>
      </p:sp>
      <p:sp>
        <p:nvSpPr>
          <p:cNvPr id="11" name="文本框 10">
            <a:extLst>
              <a:ext uri="{FF2B5EF4-FFF2-40B4-BE49-F238E27FC236}">
                <a16:creationId xmlns:a16="http://schemas.microsoft.com/office/drawing/2014/main" id="{19842820-2E0D-4905-BD27-0D7C73CA9C85}"/>
              </a:ext>
            </a:extLst>
          </p:cNvPr>
          <p:cNvSpPr txBox="1"/>
          <p:nvPr/>
        </p:nvSpPr>
        <p:spPr>
          <a:xfrm>
            <a:off x="262799" y="3122867"/>
            <a:ext cx="4251144" cy="1200329"/>
          </a:xfrm>
          <a:prstGeom prst="rect">
            <a:avLst/>
          </a:prstGeom>
          <a:noFill/>
        </p:spPr>
        <p:txBody>
          <a:bodyPr wrap="square">
            <a:spAutoFit/>
          </a:bodyPr>
          <a:lstStyle/>
          <a:p>
            <a:pPr algn="l">
              <a:buClrTx/>
              <a:buSzTx/>
              <a:buNone/>
            </a:pPr>
            <a:r>
              <a:rPr lang="zh-CN" altLang="en-US" sz="1800" dirty="0">
                <a:latin typeface="等线" panose="02010600030101010101" pitchFamily="2" charset="-122"/>
                <a:ea typeface="等线" panose="02010600030101010101" pitchFamily="2" charset="-122"/>
              </a:rPr>
              <a:t>系统的整体物理架构如右图所示，主要由防火墙服务，一台Nginx服务器，两台后台服务器，一台Redis服务器，一台MySQL服务器以及云服务器集群构成</a:t>
            </a:r>
          </a:p>
        </p:txBody>
      </p:sp>
    </p:spTree>
    <p:extLst>
      <p:ext uri="{BB962C8B-B14F-4D97-AF65-F5344CB8AC3E}">
        <p14:creationId xmlns:p14="http://schemas.microsoft.com/office/powerpoint/2010/main" val="2197283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3220" y="467995"/>
            <a:ext cx="3101975" cy="830997"/>
          </a:xfrm>
          <a:prstGeom prst="rect">
            <a:avLst/>
          </a:prstGeom>
          <a:noFill/>
        </p:spPr>
        <p:txBody>
          <a:bodyPr wrap="square" rtlCol="0">
            <a:spAutoFit/>
          </a:bodyPr>
          <a:lstStyle/>
          <a:p>
            <a:pPr algn="l"/>
            <a:r>
              <a:rPr lang="zh-CN" altLang="en-US" sz="4800" dirty="0">
                <a:solidFill>
                  <a:schemeClr val="tx1">
                    <a:lumMod val="75000"/>
                    <a:lumOff val="25000"/>
                  </a:schemeClr>
                </a:solidFill>
                <a:latin typeface="微软雅黑" panose="020B0503020204020204" charset="-122"/>
                <a:ea typeface="微软雅黑" panose="020B0503020204020204" charset="-122"/>
              </a:rPr>
              <a:t>页面展示</a:t>
            </a:r>
            <a:endParaRPr lang="en-US" altLang="zh-CN" sz="4800" noProof="0" dirty="0">
              <a:ln>
                <a:noFill/>
              </a:ln>
              <a:solidFill>
                <a:schemeClr val="tx1">
                  <a:lumMod val="75000"/>
                  <a:lumOff val="25000"/>
                </a:schemeClr>
              </a:solidFill>
              <a:uLnTx/>
              <a:uFillTx/>
              <a:latin typeface="微软雅黑" panose="020B0503020204020204" charset="-122"/>
              <a:ea typeface="微软雅黑" panose="020B0503020204020204" charset="-122"/>
            </a:endParaRPr>
          </a:p>
        </p:txBody>
      </p:sp>
      <p:cxnSp>
        <p:nvCxnSpPr>
          <p:cNvPr id="8" name="直接连接符 7"/>
          <p:cNvCxnSpPr/>
          <p:nvPr/>
        </p:nvCxnSpPr>
        <p:spPr>
          <a:xfrm>
            <a:off x="363220" y="1522095"/>
            <a:ext cx="261493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图片 8" descr="109">
            <a:extLst>
              <a:ext uri="{FF2B5EF4-FFF2-40B4-BE49-F238E27FC236}">
                <a16:creationId xmlns:a16="http://schemas.microsoft.com/office/drawing/2014/main" id="{E18BE88D-FFCE-4485-92AE-9E54E849777D}"/>
              </a:ext>
            </a:extLst>
          </p:cNvPr>
          <p:cNvPicPr>
            <a:picLocks noChangeAspect="1"/>
          </p:cNvPicPr>
          <p:nvPr/>
        </p:nvPicPr>
        <p:blipFill>
          <a:blip r:embed="rId3"/>
          <a:stretch>
            <a:fillRect/>
          </a:stretch>
        </p:blipFill>
        <p:spPr>
          <a:xfrm>
            <a:off x="4180527" y="332728"/>
            <a:ext cx="7648253" cy="6192544"/>
          </a:xfrm>
          <a:prstGeom prst="rect">
            <a:avLst/>
          </a:prstGeom>
        </p:spPr>
      </p:pic>
      <p:grpSp>
        <p:nvGrpSpPr>
          <p:cNvPr id="13" name="组合 12">
            <a:extLst>
              <a:ext uri="{FF2B5EF4-FFF2-40B4-BE49-F238E27FC236}">
                <a16:creationId xmlns:a16="http://schemas.microsoft.com/office/drawing/2014/main" id="{9665B189-BA77-403A-8C6E-FA008E76E0A3}"/>
              </a:ext>
            </a:extLst>
          </p:cNvPr>
          <p:cNvGrpSpPr/>
          <p:nvPr/>
        </p:nvGrpSpPr>
        <p:grpSpPr>
          <a:xfrm>
            <a:off x="4460156" y="624802"/>
            <a:ext cx="7046044" cy="3934498"/>
            <a:chOff x="4460156" y="624802"/>
            <a:chExt cx="7046044" cy="3934498"/>
          </a:xfrm>
        </p:grpSpPr>
        <p:pic>
          <p:nvPicPr>
            <p:cNvPr id="11" name="图片 10">
              <a:extLst>
                <a:ext uri="{FF2B5EF4-FFF2-40B4-BE49-F238E27FC236}">
                  <a16:creationId xmlns:a16="http://schemas.microsoft.com/office/drawing/2014/main" id="{A740DAB8-EDA9-4F31-B073-6F8C42B7F6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0156" y="624802"/>
              <a:ext cx="7046044" cy="3934498"/>
            </a:xfrm>
            <a:prstGeom prst="rect">
              <a:avLst/>
            </a:prstGeom>
          </p:spPr>
        </p:pic>
        <p:sp>
          <p:nvSpPr>
            <p:cNvPr id="3" name="矩形 2">
              <a:extLst>
                <a:ext uri="{FF2B5EF4-FFF2-40B4-BE49-F238E27FC236}">
                  <a16:creationId xmlns:a16="http://schemas.microsoft.com/office/drawing/2014/main" id="{3C535DB1-1B55-442C-BA68-605D33E74DA2}"/>
                </a:ext>
              </a:extLst>
            </p:cNvPr>
            <p:cNvSpPr/>
            <p:nvPr/>
          </p:nvSpPr>
          <p:spPr>
            <a:xfrm>
              <a:off x="8293100" y="1879600"/>
              <a:ext cx="146050" cy="158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5E2224C-0825-45AA-BCF6-942E605636BA}"/>
                </a:ext>
              </a:extLst>
            </p:cNvPr>
            <p:cNvSpPr txBox="1"/>
            <p:nvPr/>
          </p:nvSpPr>
          <p:spPr>
            <a:xfrm>
              <a:off x="8177612" y="1797392"/>
              <a:ext cx="364202" cy="307777"/>
            </a:xfrm>
            <a:prstGeom prst="rect">
              <a:avLst/>
            </a:prstGeom>
            <a:noFill/>
          </p:spPr>
          <p:txBody>
            <a:bodyPr wrap="none" rtlCol="0">
              <a:spAutoFit/>
            </a:bodyPr>
            <a:lstStyle/>
            <a:p>
              <a:r>
                <a:rPr lang="zh-CN" altLang="en-US" sz="1400" dirty="0">
                  <a:solidFill>
                    <a:schemeClr val="bg1">
                      <a:lumMod val="50000"/>
                    </a:schemeClr>
                  </a:solidFill>
                  <a:latin typeface="等线" panose="02010600030101010101" pitchFamily="2" charset="-122"/>
                  <a:ea typeface="等线" panose="02010600030101010101" pitchFamily="2" charset="-122"/>
                </a:rPr>
                <a:t>知</a:t>
              </a:r>
            </a:p>
          </p:txBody>
        </p:sp>
        <p:sp>
          <p:nvSpPr>
            <p:cNvPr id="6" name="矩形 5">
              <a:extLst>
                <a:ext uri="{FF2B5EF4-FFF2-40B4-BE49-F238E27FC236}">
                  <a16:creationId xmlns:a16="http://schemas.microsoft.com/office/drawing/2014/main" id="{E2E6D539-B940-4396-821D-72ECEA3B4738}"/>
                </a:ext>
              </a:extLst>
            </p:cNvPr>
            <p:cNvSpPr/>
            <p:nvPr/>
          </p:nvSpPr>
          <p:spPr>
            <a:xfrm>
              <a:off x="6135687" y="1109663"/>
              <a:ext cx="95250" cy="1397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676A6C"/>
                  </a:solidFill>
                  <a:latin typeface="微软雅黑" panose="020B0503020204020204" pitchFamily="34" charset="-122"/>
                  <a:ea typeface="微软雅黑" panose="020B0503020204020204" pitchFamily="34" charset="-122"/>
                </a:rPr>
                <a:t>知</a:t>
              </a:r>
            </a:p>
          </p:txBody>
        </p:sp>
      </p:grpSp>
      <p:sp>
        <p:nvSpPr>
          <p:cNvPr id="14" name="文本框 13">
            <a:extLst>
              <a:ext uri="{FF2B5EF4-FFF2-40B4-BE49-F238E27FC236}">
                <a16:creationId xmlns:a16="http://schemas.microsoft.com/office/drawing/2014/main" id="{B8AE7136-C81B-4427-B5D6-3458B722ECE4}"/>
              </a:ext>
            </a:extLst>
          </p:cNvPr>
          <p:cNvSpPr txBox="1"/>
          <p:nvPr/>
        </p:nvSpPr>
        <p:spPr>
          <a:xfrm>
            <a:off x="795952" y="3136612"/>
            <a:ext cx="2236510" cy="584775"/>
          </a:xfrm>
          <a:prstGeom prst="rect">
            <a:avLst/>
          </a:prstGeom>
          <a:noFill/>
        </p:spPr>
        <p:txBody>
          <a:bodyPr wrap="none" rtlCol="0">
            <a:spAutoFit/>
          </a:bodyPr>
          <a:lstStyle/>
          <a:p>
            <a:r>
              <a:rPr lang="zh-CN" altLang="en-US" sz="3200" dirty="0"/>
              <a:t>后台管理端</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F76C605-C9FE-4D4E-B803-33247EABC8B9}"/>
              </a:ext>
            </a:extLst>
          </p:cNvPr>
          <p:cNvPicPr>
            <a:picLocks noChangeAspect="1"/>
          </p:cNvPicPr>
          <p:nvPr/>
        </p:nvPicPr>
        <p:blipFill>
          <a:blip r:embed="rId3"/>
          <a:stretch>
            <a:fillRect/>
          </a:stretch>
        </p:blipFill>
        <p:spPr>
          <a:xfrm>
            <a:off x="7680472" y="0"/>
            <a:ext cx="3859133" cy="6858000"/>
          </a:xfrm>
          <a:prstGeom prst="rect">
            <a:avLst/>
          </a:prstGeom>
        </p:spPr>
      </p:pic>
      <p:pic>
        <p:nvPicPr>
          <p:cNvPr id="11" name="图片 10">
            <a:extLst>
              <a:ext uri="{FF2B5EF4-FFF2-40B4-BE49-F238E27FC236}">
                <a16:creationId xmlns:a16="http://schemas.microsoft.com/office/drawing/2014/main" id="{9C580DC0-E3B6-487A-AE6D-45852A560D06}"/>
              </a:ext>
            </a:extLst>
          </p:cNvPr>
          <p:cNvPicPr>
            <a:picLocks noChangeAspect="1"/>
          </p:cNvPicPr>
          <p:nvPr/>
        </p:nvPicPr>
        <p:blipFill rotWithShape="1">
          <a:blip r:embed="rId4"/>
          <a:srcRect/>
          <a:stretch/>
        </p:blipFill>
        <p:spPr>
          <a:xfrm>
            <a:off x="3258434" y="0"/>
            <a:ext cx="3854614" cy="6858000"/>
          </a:xfrm>
          <a:prstGeom prst="rect">
            <a:avLst/>
          </a:prstGeom>
        </p:spPr>
      </p:pic>
      <p:sp>
        <p:nvSpPr>
          <p:cNvPr id="12" name="文本框 11">
            <a:extLst>
              <a:ext uri="{FF2B5EF4-FFF2-40B4-BE49-F238E27FC236}">
                <a16:creationId xmlns:a16="http://schemas.microsoft.com/office/drawing/2014/main" id="{7F58A9CE-3D57-4197-9944-9BDD027E85B4}"/>
              </a:ext>
            </a:extLst>
          </p:cNvPr>
          <p:cNvSpPr txBox="1"/>
          <p:nvPr/>
        </p:nvSpPr>
        <p:spPr>
          <a:xfrm>
            <a:off x="377142" y="2844225"/>
            <a:ext cx="2236510" cy="1569660"/>
          </a:xfrm>
          <a:prstGeom prst="rect">
            <a:avLst/>
          </a:prstGeom>
          <a:noFill/>
        </p:spPr>
        <p:txBody>
          <a:bodyPr wrap="none" rtlCol="0">
            <a:spAutoFit/>
          </a:bodyPr>
          <a:lstStyle/>
          <a:p>
            <a:pPr algn="ctr"/>
            <a:r>
              <a:rPr lang="zh-CN" altLang="en-US" sz="3200" dirty="0"/>
              <a:t>微信小程序</a:t>
            </a:r>
            <a:endParaRPr lang="en-US" altLang="zh-CN" sz="3200" dirty="0"/>
          </a:p>
          <a:p>
            <a:pPr algn="ctr"/>
            <a:r>
              <a:rPr lang="zh-CN" altLang="en-US" sz="3200" dirty="0"/>
              <a:t>教师端</a:t>
            </a:r>
            <a:endParaRPr lang="en-US" altLang="zh-CN" sz="3200" dirty="0"/>
          </a:p>
          <a:p>
            <a:pPr algn="ctr"/>
            <a:r>
              <a:rPr lang="zh-CN" altLang="en-US" sz="3200" dirty="0"/>
              <a:t>学生端</a:t>
            </a:r>
          </a:p>
        </p:txBody>
      </p:sp>
    </p:spTree>
    <p:extLst>
      <p:ext uri="{BB962C8B-B14F-4D97-AF65-F5344CB8AC3E}">
        <p14:creationId xmlns:p14="http://schemas.microsoft.com/office/powerpoint/2010/main" val="188089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云知教育-答辩视频">
            <a:hlinkClick r:id="" action="ppaction://media"/>
            <a:extLst>
              <a:ext uri="{FF2B5EF4-FFF2-40B4-BE49-F238E27FC236}">
                <a16:creationId xmlns:a16="http://schemas.microsoft.com/office/drawing/2014/main" id="{6AB7166B-BDA9-401D-B0AB-BA07A7F2756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33371" y="2040"/>
            <a:ext cx="3878490" cy="6885325"/>
          </a:xfrm>
        </p:spPr>
      </p:pic>
    </p:spTree>
    <p:extLst>
      <p:ext uri="{BB962C8B-B14F-4D97-AF65-F5344CB8AC3E}">
        <p14:creationId xmlns:p14="http://schemas.microsoft.com/office/powerpoint/2010/main" val="355708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31636" y="1447165"/>
            <a:ext cx="1200329" cy="433006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black">
                    <a:lumMod val="95000"/>
                    <a:lumOff val="5000"/>
                  </a:prstClr>
                </a:solidFill>
                <a:effectLst/>
                <a:uLnTx/>
                <a:uFillTx/>
                <a:latin typeface="钟齐志莽行书" panose="02010600030101010101" charset="-122"/>
                <a:ea typeface="钟齐志莽行书" panose="02010600030101010101" charset="-122"/>
                <a:cs typeface="+mn-cs"/>
                <a:sym typeface="+mn-ea"/>
              </a:rPr>
              <a:t>商业模式</a:t>
            </a:r>
          </a:p>
        </p:txBody>
      </p:sp>
      <p:sp>
        <p:nvSpPr>
          <p:cNvPr id="7" name="文本框 6"/>
          <p:cNvSpPr txBox="1"/>
          <p:nvPr/>
        </p:nvSpPr>
        <p:spPr>
          <a:xfrm>
            <a:off x="3779322" y="2289810"/>
            <a:ext cx="1661993" cy="2878455"/>
          </a:xfrm>
          <a:prstGeom prst="rect">
            <a:avLst/>
          </a:prstGeom>
          <a:noFill/>
        </p:spPr>
        <p:txBody>
          <a:bodyPr vert="eaVert" wrap="square"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CN" altLang="en-US" sz="2400" kern="0" dirty="0">
                <a:solidFill>
                  <a:prstClr val="black">
                    <a:lumMod val="95000"/>
                    <a:lumOff val="5000"/>
                  </a:prstClr>
                </a:solidFill>
                <a:latin typeface="微软雅黑" panose="020B0503020204020204" charset="-122"/>
                <a:ea typeface="微软雅黑" panose="020B0503020204020204" charset="-122"/>
                <a:sym typeface="+mn-ea"/>
              </a:rPr>
              <a:t>市场分析</a:t>
            </a:r>
            <a:endParaRPr lang="en-US" altLang="zh-CN" sz="2400" kern="0" dirty="0">
              <a:solidFill>
                <a:prstClr val="black">
                  <a:lumMod val="95000"/>
                  <a:lumOff val="5000"/>
                </a:prstClr>
              </a:solidFill>
              <a:latin typeface="微软雅黑" panose="020B0503020204020204" charset="-122"/>
              <a:ea typeface="微软雅黑" panose="020B0503020204020204" charset="-122"/>
              <a:sym typeface="+mn-ea"/>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rPr>
              <a:t>盈利模式</a:t>
            </a:r>
            <a:endPar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rPr>
              <a:t>SWOT</a:t>
            </a:r>
            <a:r>
              <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rPr>
              <a:t>分析</a:t>
            </a:r>
            <a:endPar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endParaRP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endParaRPr>
          </a:p>
        </p:txBody>
      </p:sp>
      <p:sp>
        <p:nvSpPr>
          <p:cNvPr id="2" name="文本框 1"/>
          <p:cNvSpPr txBox="1"/>
          <p:nvPr/>
        </p:nvSpPr>
        <p:spPr>
          <a:xfrm>
            <a:off x="4771390" y="1447165"/>
            <a:ext cx="788035"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04</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911" y="632132"/>
            <a:ext cx="3218854" cy="5304672"/>
          </a:xfrm>
          <a:prstGeom prst="rect">
            <a:avLst/>
          </a:prstGeom>
        </p:spPr>
      </p:pic>
    </p:spTree>
    <p:extLst>
      <p:ext uri="{BB962C8B-B14F-4D97-AF65-F5344CB8AC3E}">
        <p14:creationId xmlns:p14="http://schemas.microsoft.com/office/powerpoint/2010/main" val="172824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3220" y="467995"/>
            <a:ext cx="31019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市场分析</a:t>
            </a:r>
            <a:endParaRPr kumimoji="0" lang="en-US" altLang="zh-CN"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8" name="直接连接符 7"/>
          <p:cNvCxnSpPr/>
          <p:nvPr/>
        </p:nvCxnSpPr>
        <p:spPr>
          <a:xfrm>
            <a:off x="363220" y="1522095"/>
            <a:ext cx="261493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09FF2624-A7DB-4A03-8A75-F56C60EA8E7E}"/>
              </a:ext>
            </a:extLst>
          </p:cNvPr>
          <p:cNvPicPr>
            <a:picLocks noChangeAspect="1"/>
          </p:cNvPicPr>
          <p:nvPr/>
        </p:nvPicPr>
        <p:blipFill rotWithShape="1">
          <a:blip r:embed="rId3">
            <a:extLst>
              <a:ext uri="{28A0092B-C50C-407E-A947-70E740481C1C}">
                <a14:useLocalDpi xmlns:a14="http://schemas.microsoft.com/office/drawing/2010/main" val="0"/>
              </a:ext>
            </a:extLst>
          </a:blip>
          <a:srcRect t="17621"/>
          <a:stretch>
            <a:fillRect/>
          </a:stretch>
        </p:blipFill>
        <p:spPr>
          <a:xfrm rot="6420000">
            <a:off x="7950200" y="-835660"/>
            <a:ext cx="3233420" cy="4568190"/>
          </a:xfrm>
          <a:prstGeom prst="rect">
            <a:avLst/>
          </a:prstGeom>
        </p:spPr>
      </p:pic>
      <p:sp>
        <p:nvSpPr>
          <p:cNvPr id="23" name="矩形 21">
            <a:extLst>
              <a:ext uri="{FF2B5EF4-FFF2-40B4-BE49-F238E27FC236}">
                <a16:creationId xmlns:a16="http://schemas.microsoft.com/office/drawing/2014/main" id="{4FDC50F2-9958-405D-A44B-085306B03B3C}"/>
              </a:ext>
            </a:extLst>
          </p:cNvPr>
          <p:cNvSpPr/>
          <p:nvPr/>
        </p:nvSpPr>
        <p:spPr>
          <a:xfrm>
            <a:off x="2750117" y="2673188"/>
            <a:ext cx="5861616" cy="989120"/>
          </a:xfrm>
          <a:custGeom>
            <a:avLst/>
            <a:gdLst/>
            <a:ahLst/>
            <a:cxnLst/>
            <a:rect l="l" t="t" r="r" b="b"/>
            <a:pathLst>
              <a:path w="7085181" h="1244248">
                <a:moveTo>
                  <a:pt x="333395" y="0"/>
                </a:moveTo>
                <a:lnTo>
                  <a:pt x="7085181" y="0"/>
                </a:lnTo>
                <a:lnTo>
                  <a:pt x="6751786" y="1244248"/>
                </a:lnTo>
                <a:lnTo>
                  <a:pt x="0" y="12442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3">
            <a:extLst>
              <a:ext uri="{FF2B5EF4-FFF2-40B4-BE49-F238E27FC236}">
                <a16:creationId xmlns:a16="http://schemas.microsoft.com/office/drawing/2014/main" id="{3B7F50CE-E41C-4F23-B751-4BDCC2BC646B}"/>
              </a:ext>
            </a:extLst>
          </p:cNvPr>
          <p:cNvSpPr/>
          <p:nvPr/>
        </p:nvSpPr>
        <p:spPr>
          <a:xfrm>
            <a:off x="994650" y="2509451"/>
            <a:ext cx="2200754" cy="1316590"/>
          </a:xfrm>
          <a:custGeom>
            <a:avLst/>
            <a:gdLst/>
            <a:ahLst/>
            <a:cxnLst/>
            <a:rect l="l" t="t" r="r" b="b"/>
            <a:pathLst>
              <a:path w="2660146" h="1656184">
                <a:moveTo>
                  <a:pt x="443774" y="0"/>
                </a:moveTo>
                <a:lnTo>
                  <a:pt x="2660146" y="0"/>
                </a:lnTo>
                <a:lnTo>
                  <a:pt x="2216373" y="1656184"/>
                </a:lnTo>
                <a:lnTo>
                  <a:pt x="0" y="1656184"/>
                </a:lnTo>
                <a:close/>
              </a:path>
            </a:pathLst>
          </a:custGeom>
          <a:blipFill dpi="0" rotWithShape="1">
            <a:blip r:embed="rId4" cstate="print">
              <a:extLst>
                <a:ext uri="{BEBA8EAE-BF5A-486C-A8C5-ECC9F3942E4B}">
                  <a14:imgProps xmlns:a14="http://schemas.microsoft.com/office/drawing/2010/main">
                    <a14:imgLayer r:embed="rId5">
                      <a14:imgEffect>
                        <a14:brightnessContrast bright="40000"/>
                      </a14:imgEffect>
                      <a14:imgEffect>
                        <a14:saturation sat="0"/>
                      </a14:imgEffect>
                    </a14:imgLayer>
                  </a14:imgProps>
                </a:ext>
                <a:ext uri="{28A0092B-C50C-407E-A947-70E740481C1C}">
                  <a14:useLocalDpi xmlns:a14="http://schemas.microsoft.com/office/drawing/2010/main" val="0"/>
                </a:ext>
              </a:extLst>
            </a:blip>
            <a:srcRect/>
            <a:stretch>
              <a:fillRect l="-109" r="-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1">
            <a:extLst>
              <a:ext uri="{FF2B5EF4-FFF2-40B4-BE49-F238E27FC236}">
                <a16:creationId xmlns:a16="http://schemas.microsoft.com/office/drawing/2014/main" id="{09000668-DEE2-407B-A4CE-AC42940DD9ED}"/>
              </a:ext>
            </a:extLst>
          </p:cNvPr>
          <p:cNvSpPr/>
          <p:nvPr/>
        </p:nvSpPr>
        <p:spPr>
          <a:xfrm>
            <a:off x="994650" y="3826043"/>
            <a:ext cx="5861616" cy="989120"/>
          </a:xfrm>
          <a:custGeom>
            <a:avLst/>
            <a:gdLst/>
            <a:ahLst/>
            <a:cxnLst/>
            <a:rect l="l" t="t" r="r" b="b"/>
            <a:pathLst>
              <a:path w="7085181" h="1244248">
                <a:moveTo>
                  <a:pt x="333395" y="0"/>
                </a:moveTo>
                <a:lnTo>
                  <a:pt x="7085181" y="0"/>
                </a:lnTo>
                <a:lnTo>
                  <a:pt x="6751786" y="1244248"/>
                </a:lnTo>
                <a:lnTo>
                  <a:pt x="0" y="124424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3">
            <a:extLst>
              <a:ext uri="{FF2B5EF4-FFF2-40B4-BE49-F238E27FC236}">
                <a16:creationId xmlns:a16="http://schemas.microsoft.com/office/drawing/2014/main" id="{C5909C53-9BCE-4CE4-B7B5-8ED0104EB7EC}"/>
              </a:ext>
            </a:extLst>
          </p:cNvPr>
          <p:cNvSpPr/>
          <p:nvPr/>
        </p:nvSpPr>
        <p:spPr>
          <a:xfrm>
            <a:off x="6410979" y="3662308"/>
            <a:ext cx="2200754" cy="1316590"/>
          </a:xfrm>
          <a:custGeom>
            <a:avLst/>
            <a:gdLst/>
            <a:ahLst/>
            <a:cxnLst/>
            <a:rect l="l" t="t" r="r" b="b"/>
            <a:pathLst>
              <a:path w="2660146" h="1656184">
                <a:moveTo>
                  <a:pt x="443774" y="0"/>
                </a:moveTo>
                <a:lnTo>
                  <a:pt x="2660146" y="0"/>
                </a:lnTo>
                <a:lnTo>
                  <a:pt x="2216373" y="1656184"/>
                </a:lnTo>
                <a:lnTo>
                  <a:pt x="0" y="1656184"/>
                </a:lnTo>
                <a:close/>
              </a:path>
            </a:pathLst>
          </a:custGeom>
          <a:blipFill dpi="0" rotWithShape="1">
            <a:blip r:embed="rId4" cstate="print">
              <a:extLst>
                <a:ext uri="{BEBA8EAE-BF5A-486C-A8C5-ECC9F3942E4B}">
                  <a14:imgProps xmlns:a14="http://schemas.microsoft.com/office/drawing/2010/main">
                    <a14:imgLayer r:embed="rId5">
                      <a14:imgEffect>
                        <a14:brightnessContrast bright="40000"/>
                      </a14:imgEffect>
                      <a14:imgEffect>
                        <a14:saturation sat="0"/>
                      </a14:imgEffect>
                    </a14:imgLayer>
                  </a14:imgProps>
                </a:ext>
                <a:ext uri="{28A0092B-C50C-407E-A947-70E740481C1C}">
                  <a14:useLocalDpi xmlns:a14="http://schemas.microsoft.com/office/drawing/2010/main" val="0"/>
                </a:ext>
              </a:extLst>
            </a:blip>
            <a:srcRect/>
            <a:stretch>
              <a:fillRect l="-109" r="-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1">
            <a:extLst>
              <a:ext uri="{FF2B5EF4-FFF2-40B4-BE49-F238E27FC236}">
                <a16:creationId xmlns:a16="http://schemas.microsoft.com/office/drawing/2014/main" id="{3B351763-D044-48E0-9864-F7F1D2A7D37D}"/>
              </a:ext>
            </a:extLst>
          </p:cNvPr>
          <p:cNvSpPr/>
          <p:nvPr/>
        </p:nvSpPr>
        <p:spPr>
          <a:xfrm>
            <a:off x="2750117" y="4978900"/>
            <a:ext cx="5861616" cy="989120"/>
          </a:xfrm>
          <a:custGeom>
            <a:avLst/>
            <a:gdLst/>
            <a:ahLst/>
            <a:cxnLst/>
            <a:rect l="l" t="t" r="r" b="b"/>
            <a:pathLst>
              <a:path w="7085181" h="1244248">
                <a:moveTo>
                  <a:pt x="333395" y="0"/>
                </a:moveTo>
                <a:lnTo>
                  <a:pt x="7085181" y="0"/>
                </a:lnTo>
                <a:lnTo>
                  <a:pt x="6751786" y="1244248"/>
                </a:lnTo>
                <a:lnTo>
                  <a:pt x="0" y="1244248"/>
                </a:ln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
            <a:extLst>
              <a:ext uri="{FF2B5EF4-FFF2-40B4-BE49-F238E27FC236}">
                <a16:creationId xmlns:a16="http://schemas.microsoft.com/office/drawing/2014/main" id="{8C7A3E19-F3DA-4CD4-8EED-E5FF1E2F96A6}"/>
              </a:ext>
            </a:extLst>
          </p:cNvPr>
          <p:cNvSpPr/>
          <p:nvPr/>
        </p:nvSpPr>
        <p:spPr>
          <a:xfrm>
            <a:off x="994650" y="4815163"/>
            <a:ext cx="2200754" cy="1316590"/>
          </a:xfrm>
          <a:custGeom>
            <a:avLst/>
            <a:gdLst/>
            <a:ahLst/>
            <a:cxnLst/>
            <a:rect l="l" t="t" r="r" b="b"/>
            <a:pathLst>
              <a:path w="2660146" h="1656184">
                <a:moveTo>
                  <a:pt x="443774" y="0"/>
                </a:moveTo>
                <a:lnTo>
                  <a:pt x="2660146" y="0"/>
                </a:lnTo>
                <a:lnTo>
                  <a:pt x="2216373" y="1656184"/>
                </a:lnTo>
                <a:lnTo>
                  <a:pt x="0" y="1656184"/>
                </a:lnTo>
                <a:close/>
              </a:path>
            </a:pathLst>
          </a:custGeom>
          <a:blipFill dpi="0" rotWithShape="1">
            <a:blip r:embed="rId4" cstate="print">
              <a:extLst>
                <a:ext uri="{BEBA8EAE-BF5A-486C-A8C5-ECC9F3942E4B}">
                  <a14:imgProps xmlns:a14="http://schemas.microsoft.com/office/drawing/2010/main">
                    <a14:imgLayer r:embed="rId5">
                      <a14:imgEffect>
                        <a14:brightnessContrast bright="40000"/>
                      </a14:imgEffect>
                      <a14:imgEffect>
                        <a14:saturation sat="0"/>
                      </a14:imgEffect>
                    </a14:imgLayer>
                  </a14:imgProps>
                </a:ext>
                <a:ext uri="{28A0092B-C50C-407E-A947-70E740481C1C}">
                  <a14:useLocalDpi xmlns:a14="http://schemas.microsoft.com/office/drawing/2010/main" val="0"/>
                </a:ext>
              </a:extLst>
            </a:blip>
            <a:srcRect/>
            <a:stretch>
              <a:fillRect l="-109" r="-1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71">
            <a:extLst>
              <a:ext uri="{FF2B5EF4-FFF2-40B4-BE49-F238E27FC236}">
                <a16:creationId xmlns:a16="http://schemas.microsoft.com/office/drawing/2014/main" id="{4DDF808E-313C-4618-A5CB-9BAAE50519FF}"/>
              </a:ext>
            </a:extLst>
          </p:cNvPr>
          <p:cNvSpPr txBox="1"/>
          <p:nvPr/>
        </p:nvSpPr>
        <p:spPr>
          <a:xfrm>
            <a:off x="3195320" y="2783299"/>
            <a:ext cx="5088255" cy="515526"/>
          </a:xfrm>
          <a:prstGeom prst="rect">
            <a:avLst/>
          </a:prstGeom>
          <a:noFill/>
        </p:spPr>
        <p:txBody>
          <a:bodyPr wrap="square" lIns="0" tIns="0" rIns="0" bIns="0" rtlCol="0">
            <a:spAutoFit/>
          </a:bodyPr>
          <a:lstStyle/>
          <a:p>
            <a:pPr algn="just">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产品定位</a:t>
            </a:r>
          </a:p>
          <a:p>
            <a:pPr algn="just">
              <a:lnSpc>
                <a:spcPts val="1500"/>
              </a:lnSpc>
            </a:pPr>
            <a:r>
              <a:rPr lang="zh-CN" altLang="zh-CN" sz="1400" dirty="0">
                <a:solidFill>
                  <a:schemeClr val="bg1"/>
                </a:solidFill>
                <a:latin typeface="微软雅黑" panose="020B0503020204020204" pitchFamily="34" charset="-122"/>
                <a:ea typeface="微软雅黑" panose="020B0503020204020204" pitchFamily="34" charset="-122"/>
              </a:rPr>
              <a:t>云智教育旨在打造网络教学与教务教学相结合的新型教育软件。</a:t>
            </a:r>
            <a:endParaRPr sz="1400" dirty="0">
              <a:solidFill>
                <a:schemeClr val="bg1"/>
              </a:solidFill>
              <a:latin typeface="微软雅黑" panose="020B0503020204020204" pitchFamily="34" charset="-122"/>
              <a:ea typeface="微软雅黑" panose="020B0503020204020204" pitchFamily="34" charset="-122"/>
            </a:endParaRPr>
          </a:p>
        </p:txBody>
      </p:sp>
      <p:sp>
        <p:nvSpPr>
          <p:cNvPr id="33" name="TextBox 72">
            <a:extLst>
              <a:ext uri="{FF2B5EF4-FFF2-40B4-BE49-F238E27FC236}">
                <a16:creationId xmlns:a16="http://schemas.microsoft.com/office/drawing/2014/main" id="{49376A1E-31B3-404D-A57B-B29AE9B8448E}"/>
              </a:ext>
            </a:extLst>
          </p:cNvPr>
          <p:cNvSpPr txBox="1"/>
          <p:nvPr/>
        </p:nvSpPr>
        <p:spPr>
          <a:xfrm>
            <a:off x="1230630" y="3853909"/>
            <a:ext cx="5180330" cy="769441"/>
          </a:xfrm>
          <a:prstGeom prst="rect">
            <a:avLst/>
          </a:prstGeom>
          <a:noFill/>
        </p:spPr>
        <p:txBody>
          <a:bodyPr wrap="square" lIns="0" tIns="0" rIns="0" bIns="0" rtlCol="0">
            <a:spAutoFit/>
          </a:bodyPr>
          <a:lstStyle/>
          <a:p>
            <a:pPr algn="r">
              <a:lnSpc>
                <a:spcPts val="1500"/>
              </a:lnSpc>
            </a:pPr>
            <a:r>
              <a:rPr lang="zh-CN" altLang="en-US" sz="1400" b="1" dirty="0">
                <a:solidFill>
                  <a:schemeClr val="bg1"/>
                </a:solidFill>
                <a:latin typeface="微软雅黑" panose="020B0503020204020204" pitchFamily="34" charset="-122"/>
                <a:ea typeface="微软雅黑" panose="020B0503020204020204" pitchFamily="34" charset="-122"/>
              </a:rPr>
              <a:t>竞争定位</a:t>
            </a:r>
          </a:p>
          <a:p>
            <a:pPr algn="just">
              <a:lnSpc>
                <a:spcPts val="1500"/>
              </a:lnSpc>
            </a:pPr>
            <a:r>
              <a:rPr lang="zh-CN" altLang="zh-CN" sz="1400" dirty="0">
                <a:solidFill>
                  <a:schemeClr val="bg1"/>
                </a:solidFill>
                <a:latin typeface="微软雅黑" panose="020B0503020204020204" pitchFamily="34" charset="-122"/>
                <a:ea typeface="微软雅黑" panose="020B0503020204020204" pitchFamily="34" charset="-122"/>
              </a:rPr>
              <a:t>云智教育软件最显著的特点是它将线上的学习与线下的教务教学相结合，解决了学校与机构之间信息不对称问题，使学生有适合自己的课程选择。</a:t>
            </a:r>
            <a:endParaRPr lang="zh-CN" sz="1400" dirty="0">
              <a:solidFill>
                <a:schemeClr val="bg1"/>
              </a:solidFill>
              <a:latin typeface="微软雅黑" panose="020B0503020204020204" pitchFamily="34" charset="-122"/>
              <a:ea typeface="微软雅黑" panose="020B0503020204020204" pitchFamily="34" charset="-122"/>
            </a:endParaRPr>
          </a:p>
        </p:txBody>
      </p:sp>
      <p:sp>
        <p:nvSpPr>
          <p:cNvPr id="34" name="TextBox 73">
            <a:extLst>
              <a:ext uri="{FF2B5EF4-FFF2-40B4-BE49-F238E27FC236}">
                <a16:creationId xmlns:a16="http://schemas.microsoft.com/office/drawing/2014/main" id="{DAE9FF7A-3049-48A4-98E3-898A17A927EA}"/>
              </a:ext>
            </a:extLst>
          </p:cNvPr>
          <p:cNvSpPr txBox="1"/>
          <p:nvPr/>
        </p:nvSpPr>
        <p:spPr>
          <a:xfrm>
            <a:off x="3117850" y="5089619"/>
            <a:ext cx="4736465" cy="577081"/>
          </a:xfrm>
          <a:prstGeom prst="rect">
            <a:avLst/>
          </a:prstGeom>
          <a:noFill/>
        </p:spPr>
        <p:txBody>
          <a:bodyPr wrap="square" lIns="0" tIns="0" rIns="0" bIns="0" rtlCol="0">
            <a:spAutoFit/>
          </a:bodyPr>
          <a:lstStyle/>
          <a:p>
            <a:pPr algn="just">
              <a:lnSpc>
                <a:spcPts val="1500"/>
              </a:lnSpc>
            </a:pPr>
            <a:r>
              <a:rPr lang="zh-CN" altLang="en-US" sz="1400" b="1" dirty="0">
                <a:solidFill>
                  <a:schemeClr val="bg1"/>
                </a:solidFill>
                <a:latin typeface="微软雅黑" panose="020B0503020204020204" pitchFamily="34" charset="-122"/>
                <a:ea typeface="微软雅黑" panose="020B0503020204020204" pitchFamily="34" charset="-122"/>
              </a:rPr>
              <a:t>目标客户</a:t>
            </a:r>
          </a:p>
          <a:p>
            <a:pPr algn="just">
              <a:lnSpc>
                <a:spcPts val="1500"/>
              </a:lnSpc>
            </a:pPr>
            <a:r>
              <a:rPr lang="zh-CN" altLang="zh-CN" sz="1400" dirty="0">
                <a:solidFill>
                  <a:schemeClr val="bg1"/>
                </a:solidFill>
                <a:latin typeface="微软雅黑" panose="020B0503020204020204" pitchFamily="34" charset="-122"/>
                <a:ea typeface="微软雅黑" panose="020B0503020204020204" pitchFamily="34" charset="-122"/>
              </a:rPr>
              <a:t>目标用户可以但不限于高等院校，许多职业院校一样可以加入。同时许多教育机构在通过审核之后也可以入驻。</a:t>
            </a:r>
          </a:p>
        </p:txBody>
      </p:sp>
    </p:spTree>
    <p:extLst>
      <p:ext uri="{BB962C8B-B14F-4D97-AF65-F5344CB8AC3E}">
        <p14:creationId xmlns:p14="http://schemas.microsoft.com/office/powerpoint/2010/main" val="55149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300"/>
                                        <p:tgtEl>
                                          <p:spTgt spid="32"/>
                                        </p:tgtEl>
                                      </p:cBhvr>
                                    </p:animEffect>
                                  </p:childTnLst>
                                </p:cTn>
                              </p:par>
                            </p:childTnLst>
                          </p:cTn>
                        </p:par>
                        <p:par>
                          <p:cTn id="17" fill="hold">
                            <p:stCondLst>
                              <p:cond delay="800"/>
                            </p:stCondLst>
                            <p:childTnLst>
                              <p:par>
                                <p:cTn id="18" presetID="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0-#ppt_w/2"/>
                                          </p:val>
                                        </p:tav>
                                        <p:tav tm="100000">
                                          <p:val>
                                            <p:strVal val="#ppt_x"/>
                                          </p:val>
                                        </p:tav>
                                      </p:tavLst>
                                    </p:anim>
                                    <p:anim calcmode="lin" valueType="num">
                                      <p:cBhvr additive="base">
                                        <p:cTn id="21" dur="500" fill="hold"/>
                                        <p:tgtEl>
                                          <p:spTgt spid="2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1+#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childTnLst>
                          </p:cTn>
                        </p:par>
                        <p:par>
                          <p:cTn id="26" fill="hold">
                            <p:stCondLst>
                              <p:cond delay="1300"/>
                            </p:stCondLst>
                            <p:childTnLst>
                              <p:par>
                                <p:cTn id="27" presetID="22" presetClass="entr" presetSubtype="2"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right)">
                                      <p:cBhvr>
                                        <p:cTn id="29" dur="300"/>
                                        <p:tgtEl>
                                          <p:spTgt spid="33"/>
                                        </p:tgtEl>
                                      </p:cBhvr>
                                    </p:animEffect>
                                  </p:childTnLst>
                                </p:cTn>
                              </p:par>
                            </p:childTnLst>
                          </p:cTn>
                        </p:par>
                        <p:par>
                          <p:cTn id="30" fill="hold">
                            <p:stCondLst>
                              <p:cond delay="1600"/>
                            </p:stCondLst>
                            <p:childTnLst>
                              <p:par>
                                <p:cTn id="31" presetID="2" presetClass="entr" presetSubtype="2"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1+#ppt_w/2"/>
                                          </p:val>
                                        </p:tav>
                                        <p:tav tm="100000">
                                          <p:val>
                                            <p:strVal val="#ppt_x"/>
                                          </p:val>
                                        </p:tav>
                                      </p:tavLst>
                                    </p:anim>
                                    <p:anim calcmode="lin" valueType="num">
                                      <p:cBhvr additive="base">
                                        <p:cTn id="34" dur="500" fill="hold"/>
                                        <p:tgtEl>
                                          <p:spTgt spid="30"/>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0-#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21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7" grpId="0" bldLvl="0" animBg="1"/>
      <p:bldP spid="28" grpId="0" bldLvl="0" animBg="1"/>
      <p:bldP spid="29" grpId="0" bldLvl="0" animBg="1"/>
      <p:bldP spid="30" grpId="0" bldLvl="0" animBg="1"/>
      <p:bldP spid="31" grpId="0" bldLvl="0" animBg="1"/>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3220" y="467995"/>
            <a:ext cx="341049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black">
                    <a:lumMod val="75000"/>
                    <a:lumOff val="25000"/>
                  </a:prstClr>
                </a:solidFill>
                <a:latin typeface="微软雅黑" panose="020B0503020204020204" charset="-122"/>
                <a:ea typeface="微软雅黑" panose="020B0503020204020204" charset="-122"/>
              </a:rPr>
              <a:t>盈利模式</a:t>
            </a:r>
            <a:endParaRPr kumimoji="0" lang="en-US" altLang="zh-CN"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8" name="直接连接符 7"/>
          <p:cNvCxnSpPr/>
          <p:nvPr/>
        </p:nvCxnSpPr>
        <p:spPr>
          <a:xfrm>
            <a:off x="363220" y="1522095"/>
            <a:ext cx="261493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36B80256-ED89-45FF-B2DC-DF62CBB68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442127" flipH="1">
            <a:off x="8213236" y="-230951"/>
            <a:ext cx="4557313" cy="4828942"/>
          </a:xfrm>
          <a:prstGeom prst="rect">
            <a:avLst/>
          </a:prstGeom>
        </p:spPr>
      </p:pic>
      <p:grpSp>
        <p:nvGrpSpPr>
          <p:cNvPr id="3" name="组合 2">
            <a:extLst>
              <a:ext uri="{FF2B5EF4-FFF2-40B4-BE49-F238E27FC236}">
                <a16:creationId xmlns:a16="http://schemas.microsoft.com/office/drawing/2014/main" id="{6A3D42C7-B08C-4D7D-AFB1-38A5B7CD2C25}"/>
              </a:ext>
            </a:extLst>
          </p:cNvPr>
          <p:cNvGrpSpPr/>
          <p:nvPr/>
        </p:nvGrpSpPr>
        <p:grpSpPr>
          <a:xfrm>
            <a:off x="545568" y="1871283"/>
            <a:ext cx="4017944" cy="3560019"/>
            <a:chOff x="-144827" y="2076725"/>
            <a:chExt cx="4017944" cy="3560019"/>
          </a:xfrm>
        </p:grpSpPr>
        <p:sp>
          <p:nvSpPr>
            <p:cNvPr id="5" name="Shape 3921">
              <a:extLst>
                <a:ext uri="{FF2B5EF4-FFF2-40B4-BE49-F238E27FC236}">
                  <a16:creationId xmlns:a16="http://schemas.microsoft.com/office/drawing/2014/main" id="{376C2C18-715A-46F3-A84B-795ABB260E9D}"/>
                </a:ext>
              </a:extLst>
            </p:cNvPr>
            <p:cNvSpPr/>
            <p:nvPr/>
          </p:nvSpPr>
          <p:spPr>
            <a:xfrm>
              <a:off x="2214625" y="3364200"/>
              <a:ext cx="1658492" cy="16589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sz="1200"/>
            </a:p>
          </p:txBody>
        </p:sp>
        <p:sp>
          <p:nvSpPr>
            <p:cNvPr id="7" name="Shape 3958">
              <a:extLst>
                <a:ext uri="{FF2B5EF4-FFF2-40B4-BE49-F238E27FC236}">
                  <a16:creationId xmlns:a16="http://schemas.microsoft.com/office/drawing/2014/main" id="{A68C0454-B9D0-456F-9BC0-D30F08F45B2B}"/>
                </a:ext>
              </a:extLst>
            </p:cNvPr>
            <p:cNvSpPr/>
            <p:nvPr/>
          </p:nvSpPr>
          <p:spPr>
            <a:xfrm>
              <a:off x="1344656" y="2700390"/>
              <a:ext cx="1384743" cy="994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214" y="9302"/>
                    <a:pt x="13014" y="2102"/>
                    <a:pt x="0" y="0"/>
                  </a:cubicBezTo>
                </a:path>
              </a:pathLst>
            </a:custGeom>
            <a:ln w="6350">
              <a:solidFill>
                <a:srgbClr val="53585F"/>
              </a:solidFill>
              <a:miter lim="400000"/>
              <a:headEnd type="oval"/>
              <a:tailEnd type="triangle"/>
            </a:ln>
          </p:spPr>
          <p:txBody>
            <a:bodyPr lIns="68566" tIns="34283" rIns="68566" bIns="34283"/>
            <a:lstStyle/>
            <a:p>
              <a:pPr lvl="0"/>
              <a:endParaRPr sz="100" dirty="0">
                <a:latin typeface="微软雅黑" panose="020B0503020204020204" pitchFamily="34" charset="-122"/>
              </a:endParaRPr>
            </a:p>
          </p:txBody>
        </p:sp>
        <p:sp>
          <p:nvSpPr>
            <p:cNvPr id="9" name="Shape 3959">
              <a:extLst>
                <a:ext uri="{FF2B5EF4-FFF2-40B4-BE49-F238E27FC236}">
                  <a16:creationId xmlns:a16="http://schemas.microsoft.com/office/drawing/2014/main" id="{9E7D2BB8-0386-4CA5-9442-78DCBE66ADF4}"/>
                </a:ext>
              </a:extLst>
            </p:cNvPr>
            <p:cNvSpPr/>
            <p:nvPr/>
          </p:nvSpPr>
          <p:spPr>
            <a:xfrm>
              <a:off x="1462773" y="4818380"/>
              <a:ext cx="1266825" cy="521335"/>
            </a:xfrm>
            <a:custGeom>
              <a:avLst/>
              <a:gdLst/>
              <a:ahLst/>
              <a:cxnLst>
                <a:cxn ang="0">
                  <a:pos x="wd2" y="hd2"/>
                </a:cxn>
                <a:cxn ang="5400000">
                  <a:pos x="wd2" y="hd2"/>
                </a:cxn>
                <a:cxn ang="10800000">
                  <a:pos x="wd2" y="hd2"/>
                </a:cxn>
                <a:cxn ang="16200000">
                  <a:pos x="wd2" y="hd2"/>
                </a:cxn>
              </a:cxnLst>
              <a:rect l="0" t="0" r="r" b="b"/>
              <a:pathLst>
                <a:path w="21600" h="18160" extrusionOk="0">
                  <a:moveTo>
                    <a:pt x="21600" y="0"/>
                  </a:moveTo>
                  <a:cubicBezTo>
                    <a:pt x="15161" y="16259"/>
                    <a:pt x="7961" y="21600"/>
                    <a:pt x="0" y="16023"/>
                  </a:cubicBezTo>
                </a:path>
              </a:pathLst>
            </a:custGeom>
            <a:ln w="6350">
              <a:solidFill>
                <a:srgbClr val="53585F"/>
              </a:solidFill>
              <a:miter lim="400000"/>
              <a:headEnd type="oval"/>
              <a:tailEnd type="triangle"/>
            </a:ln>
          </p:spPr>
          <p:txBody>
            <a:bodyPr lIns="68566" tIns="34283" rIns="68566" bIns="34283"/>
            <a:lstStyle/>
            <a:p>
              <a:pPr lvl="0"/>
              <a:endParaRPr sz="100" dirty="0">
                <a:latin typeface="微软雅黑" panose="020B0503020204020204" pitchFamily="34" charset="-122"/>
              </a:endParaRPr>
            </a:p>
          </p:txBody>
        </p:sp>
        <p:sp>
          <p:nvSpPr>
            <p:cNvPr id="11" name="Shape 3960">
              <a:extLst>
                <a:ext uri="{FF2B5EF4-FFF2-40B4-BE49-F238E27FC236}">
                  <a16:creationId xmlns:a16="http://schemas.microsoft.com/office/drawing/2014/main" id="{2C891916-BE0E-4C01-9F1C-31DA9E45502D}"/>
                </a:ext>
              </a:extLst>
            </p:cNvPr>
            <p:cNvSpPr/>
            <p:nvPr/>
          </p:nvSpPr>
          <p:spPr>
            <a:xfrm rot="1080000">
              <a:off x="1475473" y="4006215"/>
              <a:ext cx="949325" cy="2959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185" y="8290"/>
                    <a:pt x="11985" y="1090"/>
                    <a:pt x="0" y="0"/>
                  </a:cubicBezTo>
                </a:path>
              </a:pathLst>
            </a:custGeom>
            <a:ln w="6350">
              <a:solidFill>
                <a:srgbClr val="53585F"/>
              </a:solidFill>
              <a:miter lim="400000"/>
              <a:headEnd type="oval"/>
              <a:tailEnd type="triangle"/>
            </a:ln>
          </p:spPr>
          <p:txBody>
            <a:bodyPr lIns="68566" tIns="34283" rIns="68566" bIns="34283"/>
            <a:lstStyle/>
            <a:p>
              <a:pPr lvl="0"/>
              <a:endParaRPr sz="100" dirty="0">
                <a:latin typeface="微软雅黑" panose="020B0503020204020204" pitchFamily="34" charset="-122"/>
              </a:endParaRPr>
            </a:p>
          </p:txBody>
        </p:sp>
        <p:grpSp>
          <p:nvGrpSpPr>
            <p:cNvPr id="14" name="Group 239">
              <a:extLst>
                <a:ext uri="{FF2B5EF4-FFF2-40B4-BE49-F238E27FC236}">
                  <a16:creationId xmlns:a16="http://schemas.microsoft.com/office/drawing/2014/main" id="{E3333F02-A258-4FD9-B3D7-C385BD2E43AD}"/>
                </a:ext>
              </a:extLst>
            </p:cNvPr>
            <p:cNvGrpSpPr/>
            <p:nvPr/>
          </p:nvGrpSpPr>
          <p:grpSpPr>
            <a:xfrm>
              <a:off x="-144192" y="2076725"/>
              <a:ext cx="1824354" cy="1247776"/>
              <a:chOff x="677698" y="871756"/>
              <a:chExt cx="1824830" cy="1247773"/>
            </a:xfrm>
          </p:grpSpPr>
          <p:sp>
            <p:nvSpPr>
              <p:cNvPr id="15" name="Teardrop 240">
                <a:extLst>
                  <a:ext uri="{FF2B5EF4-FFF2-40B4-BE49-F238E27FC236}">
                    <a16:creationId xmlns:a16="http://schemas.microsoft.com/office/drawing/2014/main" id="{5AF21A40-34A0-46F8-BD98-002BA2EC9D4E}"/>
                  </a:ext>
                </a:extLst>
              </p:cNvPr>
              <p:cNvSpPr/>
              <p:nvPr/>
            </p:nvSpPr>
            <p:spPr bwMode="auto">
              <a:xfrm rot="8100000">
                <a:off x="1430575" y="871756"/>
                <a:ext cx="417512" cy="4175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 dirty="0">
                  <a:latin typeface="微软雅黑" panose="020B0503020204020204" pitchFamily="34" charset="-122"/>
                </a:endParaRPr>
              </a:p>
            </p:txBody>
          </p:sp>
          <p:sp>
            <p:nvSpPr>
              <p:cNvPr id="16" name="Content Placeholder 2">
                <a:extLst>
                  <a:ext uri="{FF2B5EF4-FFF2-40B4-BE49-F238E27FC236}">
                    <a16:creationId xmlns:a16="http://schemas.microsoft.com/office/drawing/2014/main" id="{0C9C573E-B95E-4193-A24B-2DA5A22B7D76}"/>
                  </a:ext>
                </a:extLst>
              </p:cNvPr>
              <p:cNvSpPr txBox="1"/>
              <p:nvPr/>
            </p:nvSpPr>
            <p:spPr bwMode="auto">
              <a:xfrm>
                <a:off x="677698" y="1357530"/>
                <a:ext cx="1824830" cy="761999"/>
              </a:xfrm>
              <a:prstGeom prst="rect">
                <a:avLst/>
              </a:prstGeom>
              <a:noFill/>
              <a:ln>
                <a:noFill/>
              </a:ln>
            </p:spPr>
            <p:txBody>
              <a:bodyPr/>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zh-CN" altLang="en-US" sz="1600" dirty="0">
                    <a:solidFill>
                      <a:schemeClr val="tx2"/>
                    </a:solidFill>
                    <a:latin typeface="微软雅黑" panose="020B0503020204020204" pitchFamily="34" charset="-122"/>
                    <a:ea typeface="宋体" panose="02010600030101010101" pitchFamily="2" charset="-122"/>
                    <a:cs typeface="Aparajita" panose="020B0604020202020204" pitchFamily="34" charset="0"/>
                  </a:rPr>
                  <a:t>授权使用费用</a:t>
                </a:r>
              </a:p>
            </p:txBody>
          </p:sp>
          <p:grpSp>
            <p:nvGrpSpPr>
              <p:cNvPr id="17" name="Group 4699">
                <a:extLst>
                  <a:ext uri="{FF2B5EF4-FFF2-40B4-BE49-F238E27FC236}">
                    <a16:creationId xmlns:a16="http://schemas.microsoft.com/office/drawing/2014/main" id="{A1BC7D94-0650-4B06-B801-45301BA006FF}"/>
                  </a:ext>
                </a:extLst>
              </p:cNvPr>
              <p:cNvGrpSpPr/>
              <p:nvPr/>
            </p:nvGrpSpPr>
            <p:grpSpPr bwMode="auto">
              <a:xfrm>
                <a:off x="1520226" y="1020230"/>
                <a:ext cx="241710" cy="167336"/>
                <a:chOff x="3908425" y="4124324"/>
                <a:chExt cx="546100" cy="319088"/>
              </a:xfrm>
              <a:solidFill>
                <a:schemeClr val="bg1"/>
              </a:solidFill>
            </p:grpSpPr>
            <p:sp>
              <p:nvSpPr>
                <p:cNvPr id="18" name="Freeform 413">
                  <a:extLst>
                    <a:ext uri="{FF2B5EF4-FFF2-40B4-BE49-F238E27FC236}">
                      <a16:creationId xmlns:a16="http://schemas.microsoft.com/office/drawing/2014/main" id="{461CCDBC-E754-4055-8C4E-3F466146545C}"/>
                    </a:ext>
                  </a:extLst>
                </p:cNvPr>
                <p:cNvSpPr>
                  <a:spLocks noChangeArrowheads="1"/>
                </p:cNvSpPr>
                <p:nvPr/>
              </p:nvSpPr>
              <p:spPr bwMode="auto">
                <a:xfrm>
                  <a:off x="4019550" y="4262437"/>
                  <a:ext cx="36513" cy="174625"/>
                </a:xfrm>
                <a:custGeom>
                  <a:avLst/>
                  <a:gdLst>
                    <a:gd name="T0" fmla="*/ 83 w 101"/>
                    <a:gd name="T1" fmla="*/ 8 h 485"/>
                    <a:gd name="T2" fmla="*/ 33 w 101"/>
                    <a:gd name="T3" fmla="*/ 8 h 485"/>
                    <a:gd name="T4" fmla="*/ 16 w 101"/>
                    <a:gd name="T5" fmla="*/ 8 h 485"/>
                    <a:gd name="T6" fmla="*/ 0 w 101"/>
                    <a:gd name="T7" fmla="*/ 33 h 485"/>
                    <a:gd name="T8" fmla="*/ 50 w 101"/>
                    <a:gd name="T9" fmla="*/ 476 h 485"/>
                    <a:gd name="T10" fmla="*/ 67 w 101"/>
                    <a:gd name="T11" fmla="*/ 484 h 485"/>
                    <a:gd name="T12" fmla="*/ 75 w 101"/>
                    <a:gd name="T13" fmla="*/ 476 h 485"/>
                    <a:gd name="T14" fmla="*/ 100 w 101"/>
                    <a:gd name="T15" fmla="*/ 33 h 485"/>
                    <a:gd name="T16" fmla="*/ 83 w 101"/>
                    <a:gd name="T17" fmla="*/ 8 h 485"/>
                    <a:gd name="T18" fmla="*/ 83 w 101"/>
                    <a:gd name="T19" fmla="*/ 8 h 485"/>
                    <a:gd name="T20" fmla="*/ 83 w 101"/>
                    <a:gd name="T21" fmla="*/ 8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485">
                      <a:moveTo>
                        <a:pt x="83" y="8"/>
                      </a:moveTo>
                      <a:cubicBezTo>
                        <a:pt x="33" y="8"/>
                        <a:pt x="33" y="8"/>
                        <a:pt x="33" y="8"/>
                      </a:cubicBezTo>
                      <a:cubicBezTo>
                        <a:pt x="25" y="0"/>
                        <a:pt x="16" y="8"/>
                        <a:pt x="16" y="8"/>
                      </a:cubicBezTo>
                      <a:cubicBezTo>
                        <a:pt x="8" y="16"/>
                        <a:pt x="0" y="25"/>
                        <a:pt x="0" y="33"/>
                      </a:cubicBezTo>
                      <a:cubicBezTo>
                        <a:pt x="50" y="476"/>
                        <a:pt x="50" y="476"/>
                        <a:pt x="50" y="476"/>
                      </a:cubicBezTo>
                      <a:cubicBezTo>
                        <a:pt x="50" y="476"/>
                        <a:pt x="58" y="484"/>
                        <a:pt x="67" y="484"/>
                      </a:cubicBezTo>
                      <a:cubicBezTo>
                        <a:pt x="75" y="484"/>
                        <a:pt x="75" y="476"/>
                        <a:pt x="75" y="476"/>
                      </a:cubicBezTo>
                      <a:cubicBezTo>
                        <a:pt x="100" y="33"/>
                        <a:pt x="100" y="33"/>
                        <a:pt x="100" y="33"/>
                      </a:cubicBezTo>
                      <a:cubicBezTo>
                        <a:pt x="100" y="25"/>
                        <a:pt x="92" y="16"/>
                        <a:pt x="83" y="8"/>
                      </a:cubicBezTo>
                      <a:close/>
                      <a:moveTo>
                        <a:pt x="83" y="8"/>
                      </a:moveTo>
                      <a:lnTo>
                        <a:pt x="83" y="8"/>
                      </a:lnTo>
                      <a:close/>
                    </a:path>
                  </a:pathLst>
                </a:custGeom>
                <a:grpFill/>
                <a:ln>
                  <a:noFill/>
                </a:ln>
                <a:effectLst/>
              </p:spPr>
              <p:txBody>
                <a:bodyPr wrap="none" anchor="ctr"/>
                <a:lstStyle/>
                <a:p>
                  <a:pPr>
                    <a:defRPr/>
                  </a:pPr>
                  <a:endParaRPr lang="en-US" sz="100" dirty="0">
                    <a:solidFill>
                      <a:schemeClr val="bg1"/>
                    </a:solidFill>
                    <a:latin typeface="微软雅黑" panose="020B0503020204020204" pitchFamily="34" charset="-122"/>
                    <a:ea typeface="宋体" panose="02010600030101010101" pitchFamily="2" charset="-122"/>
                  </a:endParaRPr>
                </a:p>
              </p:txBody>
            </p:sp>
            <p:sp>
              <p:nvSpPr>
                <p:cNvPr id="19" name="Freeform 414">
                  <a:extLst>
                    <a:ext uri="{FF2B5EF4-FFF2-40B4-BE49-F238E27FC236}">
                      <a16:creationId xmlns:a16="http://schemas.microsoft.com/office/drawing/2014/main" id="{6631AFFD-81A8-4A15-AB7A-577E5F414DCD}"/>
                    </a:ext>
                  </a:extLst>
                </p:cNvPr>
                <p:cNvSpPr>
                  <a:spLocks noChangeArrowheads="1"/>
                </p:cNvSpPr>
                <p:nvPr/>
              </p:nvSpPr>
              <p:spPr bwMode="auto">
                <a:xfrm>
                  <a:off x="4059238" y="4271962"/>
                  <a:ext cx="166687" cy="171450"/>
                </a:xfrm>
                <a:custGeom>
                  <a:avLst/>
                  <a:gdLst>
                    <a:gd name="T0" fmla="*/ 452 w 461"/>
                    <a:gd name="T1" fmla="*/ 67 h 477"/>
                    <a:gd name="T2" fmla="*/ 51 w 461"/>
                    <a:gd name="T3" fmla="*/ 0 h 477"/>
                    <a:gd name="T4" fmla="*/ 42 w 461"/>
                    <a:gd name="T5" fmla="*/ 8 h 477"/>
                    <a:gd name="T6" fmla="*/ 42 w 461"/>
                    <a:gd name="T7" fmla="*/ 16 h 477"/>
                    <a:gd name="T8" fmla="*/ 0 w 461"/>
                    <a:gd name="T9" fmla="*/ 459 h 477"/>
                    <a:gd name="T10" fmla="*/ 9 w 461"/>
                    <a:gd name="T11" fmla="*/ 468 h 477"/>
                    <a:gd name="T12" fmla="*/ 17 w 461"/>
                    <a:gd name="T13" fmla="*/ 476 h 477"/>
                    <a:gd name="T14" fmla="*/ 17 w 461"/>
                    <a:gd name="T15" fmla="*/ 468 h 477"/>
                    <a:gd name="T16" fmla="*/ 452 w 461"/>
                    <a:gd name="T17" fmla="*/ 83 h 477"/>
                    <a:gd name="T18" fmla="*/ 460 w 461"/>
                    <a:gd name="T19" fmla="*/ 75 h 477"/>
                    <a:gd name="T20" fmla="*/ 452 w 461"/>
                    <a:gd name="T21" fmla="*/ 67 h 477"/>
                    <a:gd name="T22" fmla="*/ 452 w 461"/>
                    <a:gd name="T23" fmla="*/ 67 h 477"/>
                    <a:gd name="T24" fmla="*/ 452 w 461"/>
                    <a:gd name="T25" fmla="*/ 6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477">
                      <a:moveTo>
                        <a:pt x="452" y="67"/>
                      </a:moveTo>
                      <a:cubicBezTo>
                        <a:pt x="51" y="0"/>
                        <a:pt x="51" y="0"/>
                        <a:pt x="51" y="0"/>
                      </a:cubicBezTo>
                      <a:lnTo>
                        <a:pt x="42" y="8"/>
                      </a:lnTo>
                      <a:lnTo>
                        <a:pt x="42" y="16"/>
                      </a:lnTo>
                      <a:cubicBezTo>
                        <a:pt x="0" y="459"/>
                        <a:pt x="0" y="459"/>
                        <a:pt x="0" y="459"/>
                      </a:cubicBezTo>
                      <a:cubicBezTo>
                        <a:pt x="0" y="468"/>
                        <a:pt x="0" y="468"/>
                        <a:pt x="9" y="468"/>
                      </a:cubicBezTo>
                      <a:cubicBezTo>
                        <a:pt x="9" y="476"/>
                        <a:pt x="9" y="476"/>
                        <a:pt x="17" y="476"/>
                      </a:cubicBezTo>
                      <a:lnTo>
                        <a:pt x="17" y="468"/>
                      </a:lnTo>
                      <a:cubicBezTo>
                        <a:pt x="452" y="83"/>
                        <a:pt x="452" y="83"/>
                        <a:pt x="452" y="83"/>
                      </a:cubicBezTo>
                      <a:cubicBezTo>
                        <a:pt x="460" y="83"/>
                        <a:pt x="460" y="75"/>
                        <a:pt x="460" y="75"/>
                      </a:cubicBezTo>
                      <a:cubicBezTo>
                        <a:pt x="460" y="67"/>
                        <a:pt x="452" y="67"/>
                        <a:pt x="452" y="67"/>
                      </a:cubicBezTo>
                      <a:close/>
                      <a:moveTo>
                        <a:pt x="452" y="67"/>
                      </a:moveTo>
                      <a:lnTo>
                        <a:pt x="452" y="67"/>
                      </a:lnTo>
                      <a:close/>
                    </a:path>
                  </a:pathLst>
                </a:custGeom>
                <a:grpFill/>
                <a:ln>
                  <a:noFill/>
                </a:ln>
                <a:effectLst/>
              </p:spPr>
              <p:txBody>
                <a:bodyPr wrap="none" anchor="ctr"/>
                <a:lstStyle/>
                <a:p>
                  <a:pPr>
                    <a:defRPr/>
                  </a:pPr>
                  <a:endParaRPr lang="en-US" sz="100" dirty="0">
                    <a:solidFill>
                      <a:schemeClr val="bg1"/>
                    </a:solidFill>
                    <a:latin typeface="微软雅黑" panose="020B0503020204020204" pitchFamily="34" charset="-122"/>
                    <a:ea typeface="宋体" panose="02010600030101010101" pitchFamily="2" charset="-122"/>
                  </a:endParaRPr>
                </a:p>
              </p:txBody>
            </p:sp>
            <p:sp>
              <p:nvSpPr>
                <p:cNvPr id="20" name="Freeform 415">
                  <a:extLst>
                    <a:ext uri="{FF2B5EF4-FFF2-40B4-BE49-F238E27FC236}">
                      <a16:creationId xmlns:a16="http://schemas.microsoft.com/office/drawing/2014/main" id="{91797B79-06E1-496D-B0CA-0B054E1BB1DF}"/>
                    </a:ext>
                  </a:extLst>
                </p:cNvPr>
                <p:cNvSpPr>
                  <a:spLocks noChangeArrowheads="1"/>
                </p:cNvSpPr>
                <p:nvPr/>
              </p:nvSpPr>
              <p:spPr bwMode="auto">
                <a:xfrm>
                  <a:off x="3908425" y="4124324"/>
                  <a:ext cx="546100" cy="177800"/>
                </a:xfrm>
                <a:custGeom>
                  <a:avLst/>
                  <a:gdLst>
                    <a:gd name="T0" fmla="*/ 1514 w 1515"/>
                    <a:gd name="T1" fmla="*/ 0 h 494"/>
                    <a:gd name="T2" fmla="*/ 1497 w 1515"/>
                    <a:gd name="T3" fmla="*/ 0 h 494"/>
                    <a:gd name="T4" fmla="*/ 17 w 1515"/>
                    <a:gd name="T5" fmla="*/ 276 h 494"/>
                    <a:gd name="T6" fmla="*/ 0 w 1515"/>
                    <a:gd name="T7" fmla="*/ 293 h 494"/>
                    <a:gd name="T8" fmla="*/ 17 w 1515"/>
                    <a:gd name="T9" fmla="*/ 301 h 494"/>
                    <a:gd name="T10" fmla="*/ 335 w 1515"/>
                    <a:gd name="T11" fmla="*/ 359 h 494"/>
                    <a:gd name="T12" fmla="*/ 377 w 1515"/>
                    <a:gd name="T13" fmla="*/ 351 h 494"/>
                    <a:gd name="T14" fmla="*/ 1171 w 1515"/>
                    <a:gd name="T15" fmla="*/ 117 h 494"/>
                    <a:gd name="T16" fmla="*/ 502 w 1515"/>
                    <a:gd name="T17" fmla="*/ 368 h 494"/>
                    <a:gd name="T18" fmla="*/ 494 w 1515"/>
                    <a:gd name="T19" fmla="*/ 376 h 494"/>
                    <a:gd name="T20" fmla="*/ 502 w 1515"/>
                    <a:gd name="T21" fmla="*/ 385 h 494"/>
                    <a:gd name="T22" fmla="*/ 1154 w 1515"/>
                    <a:gd name="T23" fmla="*/ 493 h 494"/>
                    <a:gd name="T24" fmla="*/ 1204 w 1515"/>
                    <a:gd name="T25" fmla="*/ 468 h 494"/>
                    <a:gd name="T26" fmla="*/ 1514 w 1515"/>
                    <a:gd name="T27" fmla="*/ 17 h 494"/>
                    <a:gd name="T28" fmla="*/ 1514 w 1515"/>
                    <a:gd name="T29" fmla="*/ 0 h 494"/>
                    <a:gd name="T30" fmla="*/ 1514 w 1515"/>
                    <a:gd name="T31" fmla="*/ 0 h 494"/>
                    <a:gd name="T32" fmla="*/ 1514 w 1515"/>
                    <a:gd name="T33"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5" h="494">
                      <a:moveTo>
                        <a:pt x="1514" y="0"/>
                      </a:moveTo>
                      <a:cubicBezTo>
                        <a:pt x="1505" y="0"/>
                        <a:pt x="1497" y="0"/>
                        <a:pt x="1497" y="0"/>
                      </a:cubicBezTo>
                      <a:cubicBezTo>
                        <a:pt x="17" y="276"/>
                        <a:pt x="17" y="276"/>
                        <a:pt x="17" y="276"/>
                      </a:cubicBezTo>
                      <a:cubicBezTo>
                        <a:pt x="9" y="276"/>
                        <a:pt x="0" y="284"/>
                        <a:pt x="0" y="293"/>
                      </a:cubicBezTo>
                      <a:cubicBezTo>
                        <a:pt x="0" y="293"/>
                        <a:pt x="9" y="301"/>
                        <a:pt x="17" y="301"/>
                      </a:cubicBezTo>
                      <a:cubicBezTo>
                        <a:pt x="335" y="359"/>
                        <a:pt x="335" y="359"/>
                        <a:pt x="335" y="359"/>
                      </a:cubicBezTo>
                      <a:cubicBezTo>
                        <a:pt x="343" y="359"/>
                        <a:pt x="360" y="359"/>
                        <a:pt x="377" y="351"/>
                      </a:cubicBezTo>
                      <a:cubicBezTo>
                        <a:pt x="1171" y="117"/>
                        <a:pt x="1171" y="117"/>
                        <a:pt x="1171" y="117"/>
                      </a:cubicBezTo>
                      <a:cubicBezTo>
                        <a:pt x="502" y="368"/>
                        <a:pt x="502" y="368"/>
                        <a:pt x="502" y="368"/>
                      </a:cubicBezTo>
                      <a:cubicBezTo>
                        <a:pt x="502" y="368"/>
                        <a:pt x="494" y="368"/>
                        <a:pt x="494" y="376"/>
                      </a:cubicBezTo>
                      <a:cubicBezTo>
                        <a:pt x="494" y="385"/>
                        <a:pt x="502" y="385"/>
                        <a:pt x="502" y="385"/>
                      </a:cubicBezTo>
                      <a:cubicBezTo>
                        <a:pt x="1154" y="493"/>
                        <a:pt x="1154" y="493"/>
                        <a:pt x="1154" y="493"/>
                      </a:cubicBezTo>
                      <a:cubicBezTo>
                        <a:pt x="1171" y="493"/>
                        <a:pt x="1188" y="485"/>
                        <a:pt x="1204" y="468"/>
                      </a:cubicBezTo>
                      <a:cubicBezTo>
                        <a:pt x="1514" y="17"/>
                        <a:pt x="1514" y="17"/>
                        <a:pt x="1514" y="17"/>
                      </a:cubicBezTo>
                      <a:cubicBezTo>
                        <a:pt x="1514" y="8"/>
                        <a:pt x="1514" y="8"/>
                        <a:pt x="1514" y="0"/>
                      </a:cubicBezTo>
                      <a:close/>
                      <a:moveTo>
                        <a:pt x="1514" y="0"/>
                      </a:moveTo>
                      <a:lnTo>
                        <a:pt x="1514" y="0"/>
                      </a:lnTo>
                      <a:close/>
                    </a:path>
                  </a:pathLst>
                </a:custGeom>
                <a:grpFill/>
                <a:ln>
                  <a:noFill/>
                </a:ln>
                <a:effectLst/>
              </p:spPr>
              <p:txBody>
                <a:bodyPr wrap="none" anchor="ctr"/>
                <a:lstStyle/>
                <a:p>
                  <a:pPr>
                    <a:defRPr/>
                  </a:pPr>
                  <a:endParaRPr lang="en-US" sz="100" dirty="0">
                    <a:solidFill>
                      <a:schemeClr val="bg1"/>
                    </a:solidFill>
                    <a:latin typeface="微软雅黑" panose="020B0503020204020204" pitchFamily="34" charset="-122"/>
                    <a:ea typeface="宋体" panose="02010600030101010101" pitchFamily="2" charset="-122"/>
                  </a:endParaRPr>
                </a:p>
              </p:txBody>
            </p:sp>
          </p:grpSp>
        </p:grpSp>
        <p:grpSp>
          <p:nvGrpSpPr>
            <p:cNvPr id="26" name="Group 250">
              <a:extLst>
                <a:ext uri="{FF2B5EF4-FFF2-40B4-BE49-F238E27FC236}">
                  <a16:creationId xmlns:a16="http://schemas.microsoft.com/office/drawing/2014/main" id="{7E2CE6DF-5DDF-4074-B940-C86A024ADA41}"/>
                </a:ext>
              </a:extLst>
            </p:cNvPr>
            <p:cNvGrpSpPr/>
            <p:nvPr/>
          </p:nvGrpSpPr>
          <p:grpSpPr>
            <a:xfrm>
              <a:off x="-144827" y="4388969"/>
              <a:ext cx="1598930" cy="1247775"/>
              <a:chOff x="966697" y="4835465"/>
              <a:chExt cx="2132462" cy="1663700"/>
            </a:xfrm>
          </p:grpSpPr>
          <p:sp>
            <p:nvSpPr>
              <p:cNvPr id="27" name="Teardrop 251">
                <a:extLst>
                  <a:ext uri="{FF2B5EF4-FFF2-40B4-BE49-F238E27FC236}">
                    <a16:creationId xmlns:a16="http://schemas.microsoft.com/office/drawing/2014/main" id="{F2F84AC3-BDC1-40DF-A5CE-40E6AAB3FCB6}"/>
                  </a:ext>
                </a:extLst>
              </p:cNvPr>
              <p:cNvSpPr/>
              <p:nvPr/>
            </p:nvSpPr>
            <p:spPr bwMode="auto">
              <a:xfrm rot="8100000">
                <a:off x="1901085" y="4835465"/>
                <a:ext cx="556683" cy="556683"/>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18" tIns="22859" rIns="45718" bIns="22859" anchor="ctr"/>
              <a:lstStyle/>
              <a:p>
                <a:pPr algn="ctr">
                  <a:defRPr/>
                </a:pPr>
                <a:endParaRPr lang="en-US" sz="100" dirty="0">
                  <a:latin typeface="微软雅黑" panose="020B0503020204020204" pitchFamily="34" charset="-122"/>
                </a:endParaRPr>
              </a:p>
            </p:txBody>
          </p:sp>
          <p:sp>
            <p:nvSpPr>
              <p:cNvPr id="28" name="Content Placeholder 2">
                <a:extLst>
                  <a:ext uri="{FF2B5EF4-FFF2-40B4-BE49-F238E27FC236}">
                    <a16:creationId xmlns:a16="http://schemas.microsoft.com/office/drawing/2014/main" id="{BDF7C146-A916-441C-AC56-E5570D942B43}"/>
                  </a:ext>
                </a:extLst>
              </p:cNvPr>
              <p:cNvSpPr txBox="1"/>
              <p:nvPr/>
            </p:nvSpPr>
            <p:spPr bwMode="auto">
              <a:xfrm>
                <a:off x="966697" y="5483165"/>
                <a:ext cx="2132462" cy="1016000"/>
              </a:xfrm>
              <a:prstGeom prst="rect">
                <a:avLst/>
              </a:prstGeom>
              <a:noFill/>
              <a:ln>
                <a:noFill/>
              </a:ln>
            </p:spPr>
            <p:txBody>
              <a:bodyPr lIns="45718" tIns="22859" rIns="45718" bIns="2285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zh-CN" altLang="en-US" sz="1600" dirty="0">
                    <a:solidFill>
                      <a:schemeClr val="tx2"/>
                    </a:solidFill>
                    <a:latin typeface="微软雅黑" panose="020B0503020204020204" pitchFamily="34" charset="-122"/>
                    <a:ea typeface="宋体" panose="02010600030101010101" pitchFamily="2" charset="-122"/>
                    <a:cs typeface="Aparajita" panose="020B0604020202020204" pitchFamily="34" charset="0"/>
                  </a:rPr>
                  <a:t>广告收益</a:t>
                </a:r>
              </a:p>
            </p:txBody>
          </p:sp>
          <p:grpSp>
            <p:nvGrpSpPr>
              <p:cNvPr id="29" name="Group 253">
                <a:extLst>
                  <a:ext uri="{FF2B5EF4-FFF2-40B4-BE49-F238E27FC236}">
                    <a16:creationId xmlns:a16="http://schemas.microsoft.com/office/drawing/2014/main" id="{F3A18F70-900D-423E-9237-672FA17B778D}"/>
                  </a:ext>
                </a:extLst>
              </p:cNvPr>
              <p:cNvGrpSpPr/>
              <p:nvPr/>
            </p:nvGrpSpPr>
            <p:grpSpPr>
              <a:xfrm>
                <a:off x="2037765" y="4951388"/>
                <a:ext cx="294784" cy="429075"/>
                <a:chOff x="1533086" y="3713538"/>
                <a:chExt cx="221088" cy="321806"/>
              </a:xfrm>
            </p:grpSpPr>
            <p:sp>
              <p:nvSpPr>
                <p:cNvPr id="30" name="Freeform 166">
                  <a:extLst>
                    <a:ext uri="{FF2B5EF4-FFF2-40B4-BE49-F238E27FC236}">
                      <a16:creationId xmlns:a16="http://schemas.microsoft.com/office/drawing/2014/main" id="{69F7A69F-3E1B-42E8-98D6-230D60A957A3}"/>
                    </a:ext>
                  </a:extLst>
                </p:cNvPr>
                <p:cNvSpPr>
                  <a:spLocks noChangeArrowheads="1"/>
                </p:cNvSpPr>
                <p:nvPr/>
              </p:nvSpPr>
              <p:spPr bwMode="auto">
                <a:xfrm>
                  <a:off x="1533086" y="3713538"/>
                  <a:ext cx="221088" cy="321806"/>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solidFill>
                  <a:schemeClr val="bg1"/>
                </a:solidFill>
                <a:ln>
                  <a:noFil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31" name="Freeform 167">
                  <a:extLst>
                    <a:ext uri="{FF2B5EF4-FFF2-40B4-BE49-F238E27FC236}">
                      <a16:creationId xmlns:a16="http://schemas.microsoft.com/office/drawing/2014/main" id="{3835B7AE-4E86-421A-ABFB-6B6C1C2B2654}"/>
                    </a:ext>
                  </a:extLst>
                </p:cNvPr>
                <p:cNvSpPr>
                  <a:spLocks noChangeArrowheads="1"/>
                </p:cNvSpPr>
                <p:nvPr/>
              </p:nvSpPr>
              <p:spPr bwMode="auto">
                <a:xfrm>
                  <a:off x="1622749" y="3794604"/>
                  <a:ext cx="40533" cy="40532"/>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solidFill>
                  <a:schemeClr val="bg1"/>
                </a:solidFill>
                <a:ln>
                  <a:noFil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grpSp>
        </p:grpSp>
        <p:grpSp>
          <p:nvGrpSpPr>
            <p:cNvPr id="36" name="Group 268">
              <a:extLst>
                <a:ext uri="{FF2B5EF4-FFF2-40B4-BE49-F238E27FC236}">
                  <a16:creationId xmlns:a16="http://schemas.microsoft.com/office/drawing/2014/main" id="{0750E0A6-484C-47BB-A444-A518D7D02A71}"/>
                </a:ext>
              </a:extLst>
            </p:cNvPr>
            <p:cNvGrpSpPr/>
            <p:nvPr/>
          </p:nvGrpSpPr>
          <p:grpSpPr>
            <a:xfrm>
              <a:off x="108273" y="3102217"/>
              <a:ext cx="1285540" cy="1310930"/>
              <a:chOff x="10852126" y="4294583"/>
              <a:chExt cx="1714500" cy="1747905"/>
            </a:xfrm>
          </p:grpSpPr>
          <p:sp>
            <p:nvSpPr>
              <p:cNvPr id="37" name="Teardrop 269">
                <a:extLst>
                  <a:ext uri="{FF2B5EF4-FFF2-40B4-BE49-F238E27FC236}">
                    <a16:creationId xmlns:a16="http://schemas.microsoft.com/office/drawing/2014/main" id="{1628A4BD-FDBF-48FD-85D0-CC620D7FD0CC}"/>
                  </a:ext>
                </a:extLst>
              </p:cNvPr>
              <p:cNvSpPr/>
              <p:nvPr/>
            </p:nvSpPr>
            <p:spPr bwMode="auto">
              <a:xfrm rot="8100000">
                <a:off x="11388280" y="4294583"/>
                <a:ext cx="556682" cy="5566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5718" tIns="22859" rIns="45718" bIns="22859" anchor="ctr"/>
              <a:lstStyle/>
              <a:p>
                <a:pPr algn="ctr">
                  <a:defRPr/>
                </a:pPr>
                <a:endParaRPr lang="en-US" sz="100" dirty="0">
                  <a:latin typeface="微软雅黑" panose="020B0503020204020204" pitchFamily="34" charset="-122"/>
                </a:endParaRPr>
              </a:p>
            </p:txBody>
          </p:sp>
          <p:sp>
            <p:nvSpPr>
              <p:cNvPr id="38" name="Content Placeholder 2">
                <a:extLst>
                  <a:ext uri="{FF2B5EF4-FFF2-40B4-BE49-F238E27FC236}">
                    <a16:creationId xmlns:a16="http://schemas.microsoft.com/office/drawing/2014/main" id="{6290D3B6-A34E-4F5A-9906-66729EEA1D56}"/>
                  </a:ext>
                </a:extLst>
              </p:cNvPr>
              <p:cNvSpPr txBox="1"/>
              <p:nvPr/>
            </p:nvSpPr>
            <p:spPr bwMode="auto">
              <a:xfrm>
                <a:off x="10852126" y="5026453"/>
                <a:ext cx="1714500" cy="1016035"/>
              </a:xfrm>
              <a:prstGeom prst="rect">
                <a:avLst/>
              </a:prstGeom>
              <a:noFill/>
              <a:ln>
                <a:noFill/>
              </a:ln>
            </p:spPr>
            <p:txBody>
              <a:bodyPr lIns="45718" tIns="22859" rIns="45718" bIns="2285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zh-CN" altLang="en-US" sz="1600" dirty="0">
                    <a:solidFill>
                      <a:schemeClr val="tx2"/>
                    </a:solidFill>
                    <a:latin typeface="微软雅黑" panose="020B0503020204020204" pitchFamily="34" charset="-122"/>
                    <a:ea typeface="宋体" panose="02010600030101010101" pitchFamily="2" charset="-122"/>
                    <a:cs typeface="Aparajita" panose="020B0604020202020204" pitchFamily="34" charset="0"/>
                  </a:rPr>
                  <a:t>合作收益</a:t>
                </a:r>
              </a:p>
            </p:txBody>
          </p:sp>
          <p:sp>
            <p:nvSpPr>
              <p:cNvPr id="39" name="Freeform 576">
                <a:extLst>
                  <a:ext uri="{FF2B5EF4-FFF2-40B4-BE49-F238E27FC236}">
                    <a16:creationId xmlns:a16="http://schemas.microsoft.com/office/drawing/2014/main" id="{3DE80E49-013C-435F-9F58-ED686C1E4F39}"/>
                  </a:ext>
                </a:extLst>
              </p:cNvPr>
              <p:cNvSpPr>
                <a:spLocks noChangeArrowheads="1"/>
              </p:cNvSpPr>
              <p:nvPr/>
            </p:nvSpPr>
            <p:spPr bwMode="auto">
              <a:xfrm>
                <a:off x="11505992" y="4429455"/>
                <a:ext cx="321257" cy="321257"/>
              </a:xfrm>
              <a:custGeom>
                <a:avLst/>
                <a:gdLst>
                  <a:gd name="T0" fmla="*/ 1664 w 1690"/>
                  <a:gd name="T1" fmla="*/ 1037 h 1690"/>
                  <a:gd name="T2" fmla="*/ 1689 w 1690"/>
                  <a:gd name="T3" fmla="*/ 1037 h 1690"/>
                  <a:gd name="T4" fmla="*/ 1689 w 1690"/>
                  <a:gd name="T5" fmla="*/ 669 h 1690"/>
                  <a:gd name="T6" fmla="*/ 1446 w 1690"/>
                  <a:gd name="T7" fmla="*/ 669 h 1690"/>
                  <a:gd name="T8" fmla="*/ 1396 w 1690"/>
                  <a:gd name="T9" fmla="*/ 543 h 1690"/>
                  <a:gd name="T10" fmla="*/ 1547 w 1690"/>
                  <a:gd name="T11" fmla="*/ 393 h 1690"/>
                  <a:gd name="T12" fmla="*/ 1572 w 1690"/>
                  <a:gd name="T13" fmla="*/ 376 h 1690"/>
                  <a:gd name="T14" fmla="*/ 1547 w 1690"/>
                  <a:gd name="T15" fmla="*/ 359 h 1690"/>
                  <a:gd name="T16" fmla="*/ 1329 w 1690"/>
                  <a:gd name="T17" fmla="*/ 134 h 1690"/>
                  <a:gd name="T18" fmla="*/ 1312 w 1690"/>
                  <a:gd name="T19" fmla="*/ 117 h 1690"/>
                  <a:gd name="T20" fmla="*/ 1288 w 1690"/>
                  <a:gd name="T21" fmla="*/ 134 h 1690"/>
                  <a:gd name="T22" fmla="*/ 1137 w 1690"/>
                  <a:gd name="T23" fmla="*/ 284 h 1690"/>
                  <a:gd name="T24" fmla="*/ 1020 w 1690"/>
                  <a:gd name="T25" fmla="*/ 234 h 1690"/>
                  <a:gd name="T26" fmla="*/ 1020 w 1690"/>
                  <a:gd name="T27" fmla="*/ 0 h 1690"/>
                  <a:gd name="T28" fmla="*/ 660 w 1690"/>
                  <a:gd name="T29" fmla="*/ 0 h 1690"/>
                  <a:gd name="T30" fmla="*/ 660 w 1690"/>
                  <a:gd name="T31" fmla="*/ 234 h 1690"/>
                  <a:gd name="T32" fmla="*/ 552 w 1690"/>
                  <a:gd name="T33" fmla="*/ 284 h 1690"/>
                  <a:gd name="T34" fmla="*/ 401 w 1690"/>
                  <a:gd name="T35" fmla="*/ 134 h 1690"/>
                  <a:gd name="T36" fmla="*/ 385 w 1690"/>
                  <a:gd name="T37" fmla="*/ 117 h 1690"/>
                  <a:gd name="T38" fmla="*/ 125 w 1690"/>
                  <a:gd name="T39" fmla="*/ 376 h 1690"/>
                  <a:gd name="T40" fmla="*/ 142 w 1690"/>
                  <a:gd name="T41" fmla="*/ 393 h 1690"/>
                  <a:gd name="T42" fmla="*/ 284 w 1690"/>
                  <a:gd name="T43" fmla="*/ 535 h 1690"/>
                  <a:gd name="T44" fmla="*/ 234 w 1690"/>
                  <a:gd name="T45" fmla="*/ 660 h 1690"/>
                  <a:gd name="T46" fmla="*/ 0 w 1690"/>
                  <a:gd name="T47" fmla="*/ 660 h 1690"/>
                  <a:gd name="T48" fmla="*/ 0 w 1690"/>
                  <a:gd name="T49" fmla="*/ 1028 h 1690"/>
                  <a:gd name="T50" fmla="*/ 234 w 1690"/>
                  <a:gd name="T51" fmla="*/ 1028 h 1690"/>
                  <a:gd name="T52" fmla="*/ 284 w 1690"/>
                  <a:gd name="T53" fmla="*/ 1154 h 1690"/>
                  <a:gd name="T54" fmla="*/ 142 w 1690"/>
                  <a:gd name="T55" fmla="*/ 1296 h 1690"/>
                  <a:gd name="T56" fmla="*/ 125 w 1690"/>
                  <a:gd name="T57" fmla="*/ 1312 h 1690"/>
                  <a:gd name="T58" fmla="*/ 142 w 1690"/>
                  <a:gd name="T59" fmla="*/ 1338 h 1690"/>
                  <a:gd name="T60" fmla="*/ 359 w 1690"/>
                  <a:gd name="T61" fmla="*/ 1555 h 1690"/>
                  <a:gd name="T62" fmla="*/ 385 w 1690"/>
                  <a:gd name="T63" fmla="*/ 1572 h 1690"/>
                  <a:gd name="T64" fmla="*/ 401 w 1690"/>
                  <a:gd name="T65" fmla="*/ 1555 h 1690"/>
                  <a:gd name="T66" fmla="*/ 552 w 1690"/>
                  <a:gd name="T67" fmla="*/ 1413 h 1690"/>
                  <a:gd name="T68" fmla="*/ 669 w 1690"/>
                  <a:gd name="T69" fmla="*/ 1455 h 1690"/>
                  <a:gd name="T70" fmla="*/ 669 w 1690"/>
                  <a:gd name="T71" fmla="*/ 1689 h 1690"/>
                  <a:gd name="T72" fmla="*/ 1037 w 1690"/>
                  <a:gd name="T73" fmla="*/ 1689 h 1690"/>
                  <a:gd name="T74" fmla="*/ 1037 w 1690"/>
                  <a:gd name="T75" fmla="*/ 1455 h 1690"/>
                  <a:gd name="T76" fmla="*/ 1137 w 1690"/>
                  <a:gd name="T77" fmla="*/ 1404 h 1690"/>
                  <a:gd name="T78" fmla="*/ 1312 w 1690"/>
                  <a:gd name="T79" fmla="*/ 1572 h 1690"/>
                  <a:gd name="T80" fmla="*/ 1329 w 1690"/>
                  <a:gd name="T81" fmla="*/ 1555 h 1690"/>
                  <a:gd name="T82" fmla="*/ 1547 w 1690"/>
                  <a:gd name="T83" fmla="*/ 1338 h 1690"/>
                  <a:gd name="T84" fmla="*/ 1572 w 1690"/>
                  <a:gd name="T85" fmla="*/ 1312 h 1690"/>
                  <a:gd name="T86" fmla="*/ 1396 w 1690"/>
                  <a:gd name="T87" fmla="*/ 1145 h 1690"/>
                  <a:gd name="T88" fmla="*/ 1446 w 1690"/>
                  <a:gd name="T89" fmla="*/ 1037 h 1690"/>
                  <a:gd name="T90" fmla="*/ 1664 w 1690"/>
                  <a:gd name="T91" fmla="*/ 1037 h 1690"/>
                  <a:gd name="T92" fmla="*/ 1221 w 1690"/>
                  <a:gd name="T93" fmla="*/ 844 h 1690"/>
                  <a:gd name="T94" fmla="*/ 844 w 1690"/>
                  <a:gd name="T95" fmla="*/ 1229 h 1690"/>
                  <a:gd name="T96" fmla="*/ 460 w 1690"/>
                  <a:gd name="T97" fmla="*/ 844 h 1690"/>
                  <a:gd name="T98" fmla="*/ 844 w 1690"/>
                  <a:gd name="T99" fmla="*/ 468 h 1690"/>
                  <a:gd name="T100" fmla="*/ 1221 w 1690"/>
                  <a:gd name="T101" fmla="*/ 844 h 1690"/>
                  <a:gd name="T102" fmla="*/ 1221 w 1690"/>
                  <a:gd name="T103" fmla="*/ 844 h 1690"/>
                  <a:gd name="T104" fmla="*/ 1221 w 1690"/>
                  <a:gd name="T105" fmla="*/ 844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90" h="1690">
                    <a:moveTo>
                      <a:pt x="1664" y="1037"/>
                    </a:moveTo>
                    <a:cubicBezTo>
                      <a:pt x="1689" y="1037"/>
                      <a:pt x="1689" y="1037"/>
                      <a:pt x="1689" y="1037"/>
                    </a:cubicBezTo>
                    <a:cubicBezTo>
                      <a:pt x="1689" y="669"/>
                      <a:pt x="1689" y="669"/>
                      <a:pt x="1689" y="669"/>
                    </a:cubicBezTo>
                    <a:cubicBezTo>
                      <a:pt x="1446" y="669"/>
                      <a:pt x="1446" y="669"/>
                      <a:pt x="1446" y="669"/>
                    </a:cubicBezTo>
                    <a:cubicBezTo>
                      <a:pt x="1438" y="627"/>
                      <a:pt x="1421" y="585"/>
                      <a:pt x="1396" y="543"/>
                    </a:cubicBezTo>
                    <a:cubicBezTo>
                      <a:pt x="1547" y="393"/>
                      <a:pt x="1547" y="393"/>
                      <a:pt x="1547" y="393"/>
                    </a:cubicBezTo>
                    <a:cubicBezTo>
                      <a:pt x="1572" y="376"/>
                      <a:pt x="1572" y="376"/>
                      <a:pt x="1572" y="376"/>
                    </a:cubicBezTo>
                    <a:cubicBezTo>
                      <a:pt x="1547" y="359"/>
                      <a:pt x="1547" y="359"/>
                      <a:pt x="1547" y="359"/>
                    </a:cubicBezTo>
                    <a:cubicBezTo>
                      <a:pt x="1329" y="134"/>
                      <a:pt x="1329" y="134"/>
                      <a:pt x="1329" y="134"/>
                    </a:cubicBezTo>
                    <a:cubicBezTo>
                      <a:pt x="1312" y="117"/>
                      <a:pt x="1312" y="117"/>
                      <a:pt x="1312" y="117"/>
                    </a:cubicBezTo>
                    <a:cubicBezTo>
                      <a:pt x="1288" y="134"/>
                      <a:pt x="1288" y="134"/>
                      <a:pt x="1288" y="134"/>
                    </a:cubicBezTo>
                    <a:cubicBezTo>
                      <a:pt x="1137" y="284"/>
                      <a:pt x="1137" y="284"/>
                      <a:pt x="1137" y="284"/>
                    </a:cubicBezTo>
                    <a:cubicBezTo>
                      <a:pt x="1104" y="267"/>
                      <a:pt x="1062" y="251"/>
                      <a:pt x="1020" y="234"/>
                    </a:cubicBezTo>
                    <a:cubicBezTo>
                      <a:pt x="1020" y="0"/>
                      <a:pt x="1020" y="0"/>
                      <a:pt x="1020" y="0"/>
                    </a:cubicBezTo>
                    <a:cubicBezTo>
                      <a:pt x="660" y="0"/>
                      <a:pt x="660" y="0"/>
                      <a:pt x="660" y="0"/>
                    </a:cubicBezTo>
                    <a:cubicBezTo>
                      <a:pt x="660" y="234"/>
                      <a:pt x="660" y="234"/>
                      <a:pt x="660" y="234"/>
                    </a:cubicBezTo>
                    <a:cubicBezTo>
                      <a:pt x="619" y="251"/>
                      <a:pt x="585" y="267"/>
                      <a:pt x="552" y="284"/>
                    </a:cubicBezTo>
                    <a:cubicBezTo>
                      <a:pt x="401" y="134"/>
                      <a:pt x="401" y="134"/>
                      <a:pt x="401" y="134"/>
                    </a:cubicBezTo>
                    <a:cubicBezTo>
                      <a:pt x="385" y="117"/>
                      <a:pt x="385" y="117"/>
                      <a:pt x="385" y="117"/>
                    </a:cubicBezTo>
                    <a:cubicBezTo>
                      <a:pt x="125" y="376"/>
                      <a:pt x="125" y="376"/>
                      <a:pt x="125" y="376"/>
                    </a:cubicBezTo>
                    <a:cubicBezTo>
                      <a:pt x="142" y="393"/>
                      <a:pt x="142" y="393"/>
                      <a:pt x="142" y="393"/>
                    </a:cubicBezTo>
                    <a:cubicBezTo>
                      <a:pt x="284" y="535"/>
                      <a:pt x="284" y="535"/>
                      <a:pt x="284" y="535"/>
                    </a:cubicBezTo>
                    <a:cubicBezTo>
                      <a:pt x="267" y="577"/>
                      <a:pt x="251" y="619"/>
                      <a:pt x="234" y="660"/>
                    </a:cubicBezTo>
                    <a:cubicBezTo>
                      <a:pt x="0" y="660"/>
                      <a:pt x="0" y="660"/>
                      <a:pt x="0" y="660"/>
                    </a:cubicBezTo>
                    <a:cubicBezTo>
                      <a:pt x="0" y="1028"/>
                      <a:pt x="0" y="1028"/>
                      <a:pt x="0" y="1028"/>
                    </a:cubicBezTo>
                    <a:cubicBezTo>
                      <a:pt x="234" y="1028"/>
                      <a:pt x="234" y="1028"/>
                      <a:pt x="234" y="1028"/>
                    </a:cubicBezTo>
                    <a:cubicBezTo>
                      <a:pt x="242" y="1070"/>
                      <a:pt x="259" y="1112"/>
                      <a:pt x="284" y="1154"/>
                    </a:cubicBezTo>
                    <a:cubicBezTo>
                      <a:pt x="142" y="1296"/>
                      <a:pt x="142" y="1296"/>
                      <a:pt x="142" y="1296"/>
                    </a:cubicBezTo>
                    <a:cubicBezTo>
                      <a:pt x="125" y="1312"/>
                      <a:pt x="125" y="1312"/>
                      <a:pt x="125" y="1312"/>
                    </a:cubicBezTo>
                    <a:cubicBezTo>
                      <a:pt x="142" y="1338"/>
                      <a:pt x="142" y="1338"/>
                      <a:pt x="142" y="1338"/>
                    </a:cubicBezTo>
                    <a:cubicBezTo>
                      <a:pt x="359" y="1555"/>
                      <a:pt x="359" y="1555"/>
                      <a:pt x="359" y="1555"/>
                    </a:cubicBezTo>
                    <a:cubicBezTo>
                      <a:pt x="385" y="1572"/>
                      <a:pt x="385" y="1572"/>
                      <a:pt x="385" y="1572"/>
                    </a:cubicBezTo>
                    <a:cubicBezTo>
                      <a:pt x="401" y="1555"/>
                      <a:pt x="401" y="1555"/>
                      <a:pt x="401" y="1555"/>
                    </a:cubicBezTo>
                    <a:cubicBezTo>
                      <a:pt x="552" y="1413"/>
                      <a:pt x="552" y="1413"/>
                      <a:pt x="552" y="1413"/>
                    </a:cubicBezTo>
                    <a:cubicBezTo>
                      <a:pt x="585" y="1430"/>
                      <a:pt x="627" y="1446"/>
                      <a:pt x="669" y="1455"/>
                    </a:cubicBezTo>
                    <a:cubicBezTo>
                      <a:pt x="669" y="1689"/>
                      <a:pt x="669" y="1689"/>
                      <a:pt x="669" y="1689"/>
                    </a:cubicBezTo>
                    <a:cubicBezTo>
                      <a:pt x="1037" y="1689"/>
                      <a:pt x="1037" y="1689"/>
                      <a:pt x="1037" y="1689"/>
                    </a:cubicBezTo>
                    <a:cubicBezTo>
                      <a:pt x="1037" y="1455"/>
                      <a:pt x="1037" y="1455"/>
                      <a:pt x="1037" y="1455"/>
                    </a:cubicBezTo>
                    <a:cubicBezTo>
                      <a:pt x="1070" y="1438"/>
                      <a:pt x="1104" y="1421"/>
                      <a:pt x="1137" y="1404"/>
                    </a:cubicBezTo>
                    <a:cubicBezTo>
                      <a:pt x="1312" y="1572"/>
                      <a:pt x="1312" y="1572"/>
                      <a:pt x="1312" y="1572"/>
                    </a:cubicBezTo>
                    <a:cubicBezTo>
                      <a:pt x="1329" y="1555"/>
                      <a:pt x="1329" y="1555"/>
                      <a:pt x="1329" y="1555"/>
                    </a:cubicBezTo>
                    <a:cubicBezTo>
                      <a:pt x="1547" y="1338"/>
                      <a:pt x="1547" y="1338"/>
                      <a:pt x="1547" y="1338"/>
                    </a:cubicBezTo>
                    <a:cubicBezTo>
                      <a:pt x="1572" y="1312"/>
                      <a:pt x="1572" y="1312"/>
                      <a:pt x="1572" y="1312"/>
                    </a:cubicBezTo>
                    <a:cubicBezTo>
                      <a:pt x="1396" y="1145"/>
                      <a:pt x="1396" y="1145"/>
                      <a:pt x="1396" y="1145"/>
                    </a:cubicBezTo>
                    <a:cubicBezTo>
                      <a:pt x="1421" y="1112"/>
                      <a:pt x="1438" y="1070"/>
                      <a:pt x="1446" y="1037"/>
                    </a:cubicBezTo>
                    <a:cubicBezTo>
                      <a:pt x="1664" y="1037"/>
                      <a:pt x="1664" y="1037"/>
                      <a:pt x="1664" y="1037"/>
                    </a:cubicBezTo>
                    <a:close/>
                    <a:moveTo>
                      <a:pt x="1221" y="844"/>
                    </a:moveTo>
                    <a:cubicBezTo>
                      <a:pt x="1221" y="1053"/>
                      <a:pt x="1053" y="1229"/>
                      <a:pt x="844" y="1229"/>
                    </a:cubicBezTo>
                    <a:cubicBezTo>
                      <a:pt x="635" y="1229"/>
                      <a:pt x="460" y="1053"/>
                      <a:pt x="460" y="844"/>
                    </a:cubicBezTo>
                    <a:cubicBezTo>
                      <a:pt x="460" y="635"/>
                      <a:pt x="635" y="468"/>
                      <a:pt x="844" y="468"/>
                    </a:cubicBezTo>
                    <a:cubicBezTo>
                      <a:pt x="1053" y="468"/>
                      <a:pt x="1221" y="635"/>
                      <a:pt x="1221" y="844"/>
                    </a:cubicBezTo>
                    <a:close/>
                    <a:moveTo>
                      <a:pt x="1221" y="844"/>
                    </a:moveTo>
                    <a:lnTo>
                      <a:pt x="1221" y="844"/>
                    </a:lnTo>
                    <a:close/>
                  </a:path>
                </a:pathLst>
              </a:custGeom>
              <a:solidFill>
                <a:schemeClr val="bg1"/>
              </a:solidFill>
              <a:ln>
                <a:noFill/>
              </a:ln>
              <a:effectLst/>
            </p:spPr>
            <p:txBody>
              <a:bodyPr wrap="none" lIns="45718" tIns="22859" rIns="45718" bIns="22859" anchor="ctr"/>
              <a:lstStyle/>
              <a:p>
                <a:pPr>
                  <a:defRPr/>
                </a:pPr>
                <a:endParaRPr lang="en-US" sz="100" dirty="0">
                  <a:latin typeface="微软雅黑" panose="020B0503020204020204" pitchFamily="34" charset="-122"/>
                  <a:ea typeface="宋体" panose="02010600030101010101" pitchFamily="2" charset="-122"/>
                </a:endParaRPr>
              </a:p>
            </p:txBody>
          </p:sp>
        </p:grpSp>
        <p:sp>
          <p:nvSpPr>
            <p:cNvPr id="40" name="文本框 39">
              <a:extLst>
                <a:ext uri="{FF2B5EF4-FFF2-40B4-BE49-F238E27FC236}">
                  <a16:creationId xmlns:a16="http://schemas.microsoft.com/office/drawing/2014/main" id="{E2024B0E-4E26-43FC-B027-0A3DAB2BAA1E}"/>
                </a:ext>
              </a:extLst>
            </p:cNvPr>
            <p:cNvSpPr txBox="1"/>
            <p:nvPr/>
          </p:nvSpPr>
          <p:spPr>
            <a:xfrm>
              <a:off x="2840723" y="3744595"/>
              <a:ext cx="406400" cy="984885"/>
            </a:xfrm>
            <a:prstGeom prst="rect">
              <a:avLst/>
            </a:prstGeom>
            <a:noFill/>
          </p:spPr>
          <p:txBody>
            <a:bodyPr wrap="none" lIns="0" tIns="0" rIns="0" bIns="0"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线</a:t>
              </a:r>
            </a:p>
            <a:p>
              <a:r>
                <a:rPr lang="zh-CN" altLang="en-US" sz="3200" b="1" dirty="0">
                  <a:solidFill>
                    <a:schemeClr val="bg1"/>
                  </a:solidFill>
                  <a:latin typeface="微软雅黑" panose="020B0503020204020204" pitchFamily="34" charset="-122"/>
                  <a:ea typeface="微软雅黑" panose="020B0503020204020204" pitchFamily="34" charset="-122"/>
                </a:rPr>
                <a:t>上</a:t>
              </a:r>
            </a:p>
          </p:txBody>
        </p:sp>
      </p:grpSp>
      <p:grpSp>
        <p:nvGrpSpPr>
          <p:cNvPr id="2" name="组合 1">
            <a:extLst>
              <a:ext uri="{FF2B5EF4-FFF2-40B4-BE49-F238E27FC236}">
                <a16:creationId xmlns:a16="http://schemas.microsoft.com/office/drawing/2014/main" id="{5E03BC6F-467D-44D7-A90C-CB7150AE21FB}"/>
              </a:ext>
            </a:extLst>
          </p:cNvPr>
          <p:cNvGrpSpPr/>
          <p:nvPr/>
        </p:nvGrpSpPr>
        <p:grpSpPr>
          <a:xfrm>
            <a:off x="4074294" y="2794765"/>
            <a:ext cx="4222791" cy="3595020"/>
            <a:chOff x="3010435" y="3320255"/>
            <a:chExt cx="4222791" cy="3595020"/>
          </a:xfrm>
        </p:grpSpPr>
        <p:sp>
          <p:nvSpPr>
            <p:cNvPr id="6" name="Shape 3922">
              <a:extLst>
                <a:ext uri="{FF2B5EF4-FFF2-40B4-BE49-F238E27FC236}">
                  <a16:creationId xmlns:a16="http://schemas.microsoft.com/office/drawing/2014/main" id="{C4371184-0BA5-4A8F-878B-EDA5FF74A1AA}"/>
                </a:ext>
              </a:extLst>
            </p:cNvPr>
            <p:cNvSpPr/>
            <p:nvPr/>
          </p:nvSpPr>
          <p:spPr>
            <a:xfrm>
              <a:off x="3010435" y="4608015"/>
              <a:ext cx="1658492" cy="16589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60000"/>
                <a:lumOff val="40000"/>
                <a:alpha val="75000"/>
              </a:schemeClr>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sz="1200"/>
            </a:p>
          </p:txBody>
        </p:sp>
        <p:sp>
          <p:nvSpPr>
            <p:cNvPr id="12" name="Shape 3961">
              <a:extLst>
                <a:ext uri="{FF2B5EF4-FFF2-40B4-BE49-F238E27FC236}">
                  <a16:creationId xmlns:a16="http://schemas.microsoft.com/office/drawing/2014/main" id="{13D02E4A-1622-40F9-A924-AF1B2FD5F51D}"/>
                </a:ext>
              </a:extLst>
            </p:cNvPr>
            <p:cNvSpPr/>
            <p:nvPr/>
          </p:nvSpPr>
          <p:spPr>
            <a:xfrm>
              <a:off x="4185536" y="3944205"/>
              <a:ext cx="1584716" cy="994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386" y="9302"/>
                    <a:pt x="8586" y="2102"/>
                    <a:pt x="21600" y="0"/>
                  </a:cubicBezTo>
                </a:path>
              </a:pathLst>
            </a:custGeom>
            <a:ln w="6350">
              <a:solidFill>
                <a:srgbClr val="53585F"/>
              </a:solidFill>
              <a:miter lim="400000"/>
              <a:headEnd type="oval"/>
              <a:tailEnd type="triangle"/>
            </a:ln>
          </p:spPr>
          <p:txBody>
            <a:bodyPr lIns="68566" tIns="34283" rIns="68566" bIns="34283"/>
            <a:lstStyle/>
            <a:p>
              <a:pPr lvl="0"/>
              <a:endParaRPr sz="100" dirty="0">
                <a:latin typeface="微软雅黑" panose="020B0503020204020204" pitchFamily="34" charset="-122"/>
              </a:endParaRPr>
            </a:p>
          </p:txBody>
        </p:sp>
        <p:sp>
          <p:nvSpPr>
            <p:cNvPr id="13" name="Shape 3963">
              <a:extLst>
                <a:ext uri="{FF2B5EF4-FFF2-40B4-BE49-F238E27FC236}">
                  <a16:creationId xmlns:a16="http://schemas.microsoft.com/office/drawing/2014/main" id="{37F5F0BA-10D4-4E0E-B2D3-26B2645543AC}"/>
                </a:ext>
              </a:extLst>
            </p:cNvPr>
            <p:cNvSpPr/>
            <p:nvPr/>
          </p:nvSpPr>
          <p:spPr>
            <a:xfrm flipV="1">
              <a:off x="4479341" y="5800575"/>
              <a:ext cx="1069975" cy="4794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15" y="8290"/>
                    <a:pt x="9615" y="1090"/>
                    <a:pt x="21600" y="0"/>
                  </a:cubicBezTo>
                </a:path>
              </a:pathLst>
            </a:custGeom>
            <a:ln w="6350">
              <a:solidFill>
                <a:srgbClr val="53585F"/>
              </a:solidFill>
              <a:miter lim="400000"/>
              <a:headEnd type="oval"/>
              <a:tailEnd type="triangle"/>
            </a:ln>
          </p:spPr>
          <p:txBody>
            <a:bodyPr lIns="68566" tIns="34283" rIns="68566" bIns="34283"/>
            <a:lstStyle/>
            <a:p>
              <a:pPr lvl="0"/>
              <a:endParaRPr sz="100" dirty="0">
                <a:latin typeface="微软雅黑" panose="020B0503020204020204" pitchFamily="34" charset="-122"/>
              </a:endParaRPr>
            </a:p>
          </p:txBody>
        </p:sp>
        <p:grpSp>
          <p:nvGrpSpPr>
            <p:cNvPr id="21" name="Group 246">
              <a:extLst>
                <a:ext uri="{FF2B5EF4-FFF2-40B4-BE49-F238E27FC236}">
                  <a16:creationId xmlns:a16="http://schemas.microsoft.com/office/drawing/2014/main" id="{4EF6BE06-38BE-4908-80DF-9D1C4D2E491F}"/>
                </a:ext>
              </a:extLst>
            </p:cNvPr>
            <p:cNvGrpSpPr/>
            <p:nvPr/>
          </p:nvGrpSpPr>
          <p:grpSpPr>
            <a:xfrm>
              <a:off x="5878136" y="3320255"/>
              <a:ext cx="1285540" cy="1247801"/>
              <a:chOff x="9278455" y="1168739"/>
              <a:chExt cx="1714500" cy="1663735"/>
            </a:xfrm>
          </p:grpSpPr>
          <p:sp>
            <p:nvSpPr>
              <p:cNvPr id="22" name="Teardrop 247">
                <a:extLst>
                  <a:ext uri="{FF2B5EF4-FFF2-40B4-BE49-F238E27FC236}">
                    <a16:creationId xmlns:a16="http://schemas.microsoft.com/office/drawing/2014/main" id="{C63D4664-D72F-4880-939A-7B926D6EA430}"/>
                  </a:ext>
                </a:extLst>
              </p:cNvPr>
              <p:cNvSpPr/>
              <p:nvPr/>
            </p:nvSpPr>
            <p:spPr bwMode="auto">
              <a:xfrm rot="8100000">
                <a:off x="9852069" y="1168739"/>
                <a:ext cx="556683" cy="55668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18" tIns="22859" rIns="45718" bIns="22859" anchor="ctr"/>
              <a:lstStyle/>
              <a:p>
                <a:pPr algn="ctr">
                  <a:defRPr/>
                </a:pPr>
                <a:endParaRPr lang="en-US" sz="100" dirty="0">
                  <a:latin typeface="微软雅黑" panose="020B0503020204020204" pitchFamily="34" charset="-122"/>
                </a:endParaRPr>
              </a:p>
            </p:txBody>
          </p:sp>
          <p:sp>
            <p:nvSpPr>
              <p:cNvPr id="24" name="Content Placeholder 2">
                <a:extLst>
                  <a:ext uri="{FF2B5EF4-FFF2-40B4-BE49-F238E27FC236}">
                    <a16:creationId xmlns:a16="http://schemas.microsoft.com/office/drawing/2014/main" id="{B94533C0-CB5A-46FC-ADDF-40AFE58C52ED}"/>
                  </a:ext>
                </a:extLst>
              </p:cNvPr>
              <p:cNvSpPr txBox="1"/>
              <p:nvPr/>
            </p:nvSpPr>
            <p:spPr bwMode="auto">
              <a:xfrm>
                <a:off x="9278455" y="1816439"/>
                <a:ext cx="1714500" cy="1016035"/>
              </a:xfrm>
              <a:prstGeom prst="rect">
                <a:avLst/>
              </a:prstGeom>
              <a:noFill/>
              <a:ln>
                <a:noFill/>
              </a:ln>
            </p:spPr>
            <p:txBody>
              <a:bodyPr lIns="45718" tIns="22859" rIns="45718" bIns="2285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en-US" sz="1600" dirty="0">
                    <a:solidFill>
                      <a:schemeClr val="tx2"/>
                    </a:solidFill>
                    <a:latin typeface="微软雅黑" panose="020B0503020204020204" pitchFamily="34" charset="-122"/>
                    <a:cs typeface="Aparajita" panose="020B0604020202020204" pitchFamily="34" charset="0"/>
                  </a:rPr>
                  <a:t>与</a:t>
                </a:r>
                <a:r>
                  <a:rPr lang="zh-CN" altLang="en-US" sz="1600" dirty="0">
                    <a:solidFill>
                      <a:schemeClr val="tx2"/>
                    </a:solidFill>
                    <a:latin typeface="微软雅黑" panose="020B0503020204020204" pitchFamily="34" charset="-122"/>
                    <a:cs typeface="Aparajita" panose="020B0604020202020204" pitchFamily="34" charset="0"/>
                  </a:rPr>
                  <a:t>院校</a:t>
                </a:r>
                <a:r>
                  <a:rPr lang="en-US" sz="1600" dirty="0" err="1">
                    <a:solidFill>
                      <a:schemeClr val="tx2"/>
                    </a:solidFill>
                    <a:latin typeface="微软雅黑" panose="020B0503020204020204" pitchFamily="34" charset="-122"/>
                    <a:cs typeface="Aparajita" panose="020B0604020202020204" pitchFamily="34" charset="0"/>
                  </a:rPr>
                  <a:t>等进行合作</a:t>
                </a:r>
                <a:endParaRPr lang="en-US" sz="1600" dirty="0">
                  <a:solidFill>
                    <a:schemeClr val="tx2"/>
                  </a:solidFill>
                  <a:latin typeface="微软雅黑" panose="020B0503020204020204" pitchFamily="34" charset="-122"/>
                  <a:cs typeface="Aparajita" panose="020B0604020202020204" pitchFamily="34" charset="0"/>
                </a:endParaRPr>
              </a:p>
            </p:txBody>
          </p:sp>
          <p:sp>
            <p:nvSpPr>
              <p:cNvPr id="25" name="Freeform 429">
                <a:extLst>
                  <a:ext uri="{FF2B5EF4-FFF2-40B4-BE49-F238E27FC236}">
                    <a16:creationId xmlns:a16="http://schemas.microsoft.com/office/drawing/2014/main" id="{805B42EC-EB27-444D-B641-3AAA2DCE4093}"/>
                  </a:ext>
                </a:extLst>
              </p:cNvPr>
              <p:cNvSpPr>
                <a:spLocks noChangeArrowheads="1"/>
              </p:cNvSpPr>
              <p:nvPr/>
            </p:nvSpPr>
            <p:spPr bwMode="auto">
              <a:xfrm>
                <a:off x="10000271" y="1293967"/>
                <a:ext cx="302205" cy="300039"/>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chemeClr val="bg1"/>
              </a:solidFill>
              <a:ln>
                <a:noFill/>
              </a:ln>
              <a:effectLst/>
            </p:spPr>
            <p:txBody>
              <a:bodyPr wrap="none" lIns="45718" tIns="22859" rIns="45718" bIns="22859" anchor="ctr"/>
              <a:lstStyle/>
              <a:p>
                <a:pPr>
                  <a:defRPr/>
                </a:pPr>
                <a:endParaRPr lang="en-US" sz="100" dirty="0">
                  <a:latin typeface="微软雅黑" panose="020B0503020204020204" pitchFamily="34" charset="-122"/>
                  <a:ea typeface="宋体" panose="02010600030101010101" pitchFamily="2" charset="-122"/>
                </a:endParaRPr>
              </a:p>
            </p:txBody>
          </p:sp>
        </p:grpSp>
        <p:grpSp>
          <p:nvGrpSpPr>
            <p:cNvPr id="32" name="Group 264">
              <a:extLst>
                <a:ext uri="{FF2B5EF4-FFF2-40B4-BE49-F238E27FC236}">
                  <a16:creationId xmlns:a16="http://schemas.microsoft.com/office/drawing/2014/main" id="{9138EB76-CDE1-47EA-B1E8-14141D67C483}"/>
                </a:ext>
              </a:extLst>
            </p:cNvPr>
            <p:cNvGrpSpPr/>
            <p:nvPr/>
          </p:nvGrpSpPr>
          <p:grpSpPr>
            <a:xfrm>
              <a:off x="5857181" y="5667500"/>
              <a:ext cx="1376045" cy="1247775"/>
              <a:chOff x="9278455" y="2970827"/>
              <a:chExt cx="1835205" cy="1663700"/>
            </a:xfrm>
          </p:grpSpPr>
          <p:sp>
            <p:nvSpPr>
              <p:cNvPr id="33" name="Teardrop 265">
                <a:extLst>
                  <a:ext uri="{FF2B5EF4-FFF2-40B4-BE49-F238E27FC236}">
                    <a16:creationId xmlns:a16="http://schemas.microsoft.com/office/drawing/2014/main" id="{3D340EB2-65BF-47EB-BE32-B2377A546994}"/>
                  </a:ext>
                </a:extLst>
              </p:cNvPr>
              <p:cNvSpPr/>
              <p:nvPr/>
            </p:nvSpPr>
            <p:spPr bwMode="auto">
              <a:xfrm rot="8100000">
                <a:off x="9852069" y="2970827"/>
                <a:ext cx="556683" cy="556683"/>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18" tIns="22859" rIns="45718" bIns="22859" anchor="ctr"/>
              <a:lstStyle/>
              <a:p>
                <a:pPr algn="ctr">
                  <a:defRPr/>
                </a:pPr>
                <a:endParaRPr lang="en-US" sz="100" dirty="0">
                  <a:latin typeface="微软雅黑" panose="020B0503020204020204" pitchFamily="34" charset="-122"/>
                </a:endParaRPr>
              </a:p>
            </p:txBody>
          </p:sp>
          <p:sp>
            <p:nvSpPr>
              <p:cNvPr id="34" name="Content Placeholder 2">
                <a:extLst>
                  <a:ext uri="{FF2B5EF4-FFF2-40B4-BE49-F238E27FC236}">
                    <a16:creationId xmlns:a16="http://schemas.microsoft.com/office/drawing/2014/main" id="{67A9B4B4-35F1-4F8A-B5A2-BEE017CB8B2F}"/>
                  </a:ext>
                </a:extLst>
              </p:cNvPr>
              <p:cNvSpPr txBox="1"/>
              <p:nvPr/>
            </p:nvSpPr>
            <p:spPr bwMode="auto">
              <a:xfrm>
                <a:off x="9278455" y="3618527"/>
                <a:ext cx="1835205" cy="1016000"/>
              </a:xfrm>
              <a:prstGeom prst="rect">
                <a:avLst/>
              </a:prstGeom>
              <a:noFill/>
              <a:ln>
                <a:noFill/>
              </a:ln>
            </p:spPr>
            <p:txBody>
              <a:bodyPr lIns="45718" tIns="22859" rIns="45718" bIns="2285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en-US" sz="1600" dirty="0" err="1">
                    <a:solidFill>
                      <a:schemeClr val="tx2"/>
                    </a:solidFill>
                    <a:latin typeface="微软雅黑" panose="020B0503020204020204" pitchFamily="34" charset="-122"/>
                    <a:cs typeface="Aparajita" panose="020B0604020202020204" pitchFamily="34" charset="0"/>
                  </a:rPr>
                  <a:t>与相关</a:t>
                </a:r>
                <a:r>
                  <a:rPr lang="zh-CN" altLang="en-US" sz="1600" dirty="0">
                    <a:solidFill>
                      <a:schemeClr val="tx2"/>
                    </a:solidFill>
                    <a:latin typeface="微软雅黑" panose="020B0503020204020204" pitchFamily="34" charset="-122"/>
                    <a:cs typeface="Aparajita" panose="020B0604020202020204" pitchFamily="34" charset="0"/>
                  </a:rPr>
                  <a:t>教学机构</a:t>
                </a:r>
                <a:r>
                  <a:rPr lang="en-US" sz="1600" dirty="0" err="1">
                    <a:solidFill>
                      <a:schemeClr val="tx2"/>
                    </a:solidFill>
                    <a:latin typeface="微软雅黑" panose="020B0503020204020204" pitchFamily="34" charset="-122"/>
                    <a:cs typeface="Aparajita" panose="020B0604020202020204" pitchFamily="34" charset="0"/>
                  </a:rPr>
                  <a:t>进行合作</a:t>
                </a:r>
                <a:endParaRPr lang="en-US" sz="1600" dirty="0">
                  <a:solidFill>
                    <a:schemeClr val="tx2"/>
                  </a:solidFill>
                  <a:latin typeface="微软雅黑" panose="020B0503020204020204" pitchFamily="34" charset="-122"/>
                  <a:cs typeface="Aparajita" panose="020B0604020202020204" pitchFamily="34" charset="0"/>
                </a:endParaRPr>
              </a:p>
            </p:txBody>
          </p:sp>
          <p:sp>
            <p:nvSpPr>
              <p:cNvPr id="35" name="Freeform 298">
                <a:extLst>
                  <a:ext uri="{FF2B5EF4-FFF2-40B4-BE49-F238E27FC236}">
                    <a16:creationId xmlns:a16="http://schemas.microsoft.com/office/drawing/2014/main" id="{2CA84BEA-4080-4772-BC0A-8BDEA03E1E4F}"/>
                  </a:ext>
                </a:extLst>
              </p:cNvPr>
              <p:cNvSpPr>
                <a:spLocks noChangeArrowheads="1"/>
              </p:cNvSpPr>
              <p:nvPr/>
            </p:nvSpPr>
            <p:spPr bwMode="auto">
              <a:xfrm>
                <a:off x="9955994" y="3082627"/>
                <a:ext cx="346012" cy="346012"/>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p:spPr>
            <p:txBody>
              <a:bodyPr wrap="none" lIns="45718" tIns="22859" rIns="45718" bIns="22859" anchor="ctr"/>
              <a:lstStyle/>
              <a:p>
                <a:pPr>
                  <a:defRPr/>
                </a:pPr>
                <a:endParaRPr lang="en-US" sz="100" dirty="0">
                  <a:latin typeface="微软雅黑" panose="020B0503020204020204" pitchFamily="34" charset="-122"/>
                  <a:ea typeface="宋体" panose="02010600030101010101" pitchFamily="2" charset="-122"/>
                </a:endParaRPr>
              </a:p>
            </p:txBody>
          </p:sp>
        </p:grpSp>
        <p:sp>
          <p:nvSpPr>
            <p:cNvPr id="41" name="文本框 40">
              <a:extLst>
                <a:ext uri="{FF2B5EF4-FFF2-40B4-BE49-F238E27FC236}">
                  <a16:creationId xmlns:a16="http://schemas.microsoft.com/office/drawing/2014/main" id="{26AEE97F-F742-4968-83AE-84D50AFAD350}"/>
                </a:ext>
              </a:extLst>
            </p:cNvPr>
            <p:cNvSpPr txBox="1"/>
            <p:nvPr/>
          </p:nvSpPr>
          <p:spPr>
            <a:xfrm>
              <a:off x="3611296" y="4938880"/>
              <a:ext cx="457200" cy="1107440"/>
            </a:xfrm>
            <a:prstGeom prst="rect">
              <a:avLst/>
            </a:prstGeom>
            <a:noFill/>
          </p:spPr>
          <p:txBody>
            <a:bodyPr wrap="none" lIns="0" tIns="0" rIns="0" bIns="0"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线</a:t>
              </a:r>
            </a:p>
            <a:p>
              <a:r>
                <a:rPr lang="zh-CN" altLang="en-US" sz="3600" b="1" dirty="0">
                  <a:solidFill>
                    <a:schemeClr val="bg1"/>
                  </a:solidFill>
                  <a:latin typeface="微软雅黑" panose="020B0503020204020204" pitchFamily="34" charset="-122"/>
                  <a:ea typeface="微软雅黑" panose="020B0503020204020204" pitchFamily="34" charset="-122"/>
                </a:rPr>
                <a:t>下</a:t>
              </a:r>
            </a:p>
          </p:txBody>
        </p:sp>
      </p:grpSp>
    </p:spTree>
    <p:extLst>
      <p:ext uri="{BB962C8B-B14F-4D97-AF65-F5344CB8AC3E}">
        <p14:creationId xmlns:p14="http://schemas.microsoft.com/office/powerpoint/2010/main" val="57712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3220" y="467995"/>
            <a:ext cx="361369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800" dirty="0">
                <a:solidFill>
                  <a:prstClr val="black">
                    <a:lumMod val="75000"/>
                    <a:lumOff val="25000"/>
                  </a:prstClr>
                </a:solidFill>
                <a:latin typeface="微软雅黑" panose="020B0503020204020204" charset="-122"/>
                <a:ea typeface="微软雅黑" panose="020B0503020204020204" charset="-122"/>
              </a:rPr>
              <a:t>SWOT</a:t>
            </a:r>
            <a:r>
              <a:rPr lang="zh-CN" altLang="en-US" sz="4800" dirty="0">
                <a:solidFill>
                  <a:prstClr val="black">
                    <a:lumMod val="75000"/>
                    <a:lumOff val="25000"/>
                  </a:prstClr>
                </a:solidFill>
                <a:latin typeface="微软雅黑" panose="020B0503020204020204" charset="-122"/>
                <a:ea typeface="微软雅黑" panose="020B0503020204020204" charset="-122"/>
              </a:rPr>
              <a:t>分析</a:t>
            </a:r>
            <a:endParaRPr kumimoji="0" lang="en-US" altLang="zh-CN"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grpSp>
        <p:nvGrpSpPr>
          <p:cNvPr id="3" name="组合 2">
            <a:extLst>
              <a:ext uri="{FF2B5EF4-FFF2-40B4-BE49-F238E27FC236}">
                <a16:creationId xmlns:a16="http://schemas.microsoft.com/office/drawing/2014/main" id="{10EBFEA1-9533-44D9-A0F8-6E1FA41C5154}"/>
              </a:ext>
            </a:extLst>
          </p:cNvPr>
          <p:cNvGrpSpPr/>
          <p:nvPr/>
        </p:nvGrpSpPr>
        <p:grpSpPr>
          <a:xfrm>
            <a:off x="0" y="1376413"/>
            <a:ext cx="10946464" cy="4320394"/>
            <a:chOff x="363220" y="1522095"/>
            <a:chExt cx="10216295" cy="4011082"/>
          </a:xfrm>
        </p:grpSpPr>
        <p:cxnSp>
          <p:nvCxnSpPr>
            <p:cNvPr id="8" name="直接连接符 7"/>
            <p:cNvCxnSpPr>
              <a:cxnSpLocks/>
            </p:cNvCxnSpPr>
            <p:nvPr/>
          </p:nvCxnSpPr>
          <p:spPr>
            <a:xfrm>
              <a:off x="363220" y="1522095"/>
              <a:ext cx="261493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1">
              <a:extLst>
                <a:ext uri="{FF2B5EF4-FFF2-40B4-BE49-F238E27FC236}">
                  <a16:creationId xmlns:a16="http://schemas.microsoft.com/office/drawing/2014/main" id="{40441A51-AE4D-40E5-9C22-0F5761E7F697}"/>
                </a:ext>
              </a:extLst>
            </p:cNvPr>
            <p:cNvGrpSpPr/>
            <p:nvPr/>
          </p:nvGrpSpPr>
          <p:grpSpPr>
            <a:xfrm>
              <a:off x="4760730" y="2217009"/>
              <a:ext cx="1379317" cy="1763189"/>
              <a:chOff x="8596422" y="3243003"/>
              <a:chExt cx="3678179" cy="4701838"/>
            </a:xfrm>
          </p:grpSpPr>
          <p:sp>
            <p:nvSpPr>
              <p:cNvPr id="24" name="Freeform 5">
                <a:extLst>
                  <a:ext uri="{FF2B5EF4-FFF2-40B4-BE49-F238E27FC236}">
                    <a16:creationId xmlns:a16="http://schemas.microsoft.com/office/drawing/2014/main" id="{DC5154D8-AAB7-4453-B18E-B0DD8CF817F4}"/>
                  </a:ext>
                </a:extLst>
              </p:cNvPr>
              <p:cNvSpPr/>
              <p:nvPr/>
            </p:nvSpPr>
            <p:spPr bwMode="auto">
              <a:xfrm rot="18900000">
                <a:off x="8596422" y="3243003"/>
                <a:ext cx="3678179" cy="4701838"/>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rgbClr val="1EA185"/>
              </a:solidFill>
              <a:ln>
                <a:noFill/>
              </a:ln>
            </p:spPr>
            <p:txBody>
              <a:bodyPr vert="horz" wrap="square" lIns="82282" tIns="41141" rIns="82282" bIns="41141" numCol="1" anchor="t" anchorCtr="0" compatLnSpc="1"/>
              <a:lstStyle/>
              <a:p>
                <a:endParaRPr lang="bg-BG" sz="100" dirty="0">
                  <a:latin typeface="微软雅黑" panose="020B0503020204020204" pitchFamily="34" charset="-122"/>
                </a:endParaRPr>
              </a:p>
            </p:txBody>
          </p:sp>
          <p:sp>
            <p:nvSpPr>
              <p:cNvPr id="25" name="TextBox 54">
                <a:extLst>
                  <a:ext uri="{FF2B5EF4-FFF2-40B4-BE49-F238E27FC236}">
                    <a16:creationId xmlns:a16="http://schemas.microsoft.com/office/drawing/2014/main" id="{F4D788AA-3FD2-4990-B562-5D070AAD06DB}"/>
                  </a:ext>
                </a:extLst>
              </p:cNvPr>
              <p:cNvSpPr txBox="1"/>
              <p:nvPr/>
            </p:nvSpPr>
            <p:spPr>
              <a:xfrm>
                <a:off x="8953104" y="3981103"/>
                <a:ext cx="2858554" cy="2919307"/>
              </a:xfrm>
              <a:prstGeom prst="rect">
                <a:avLst/>
              </a:prstGeom>
              <a:noFill/>
            </p:spPr>
            <p:txBody>
              <a:bodyPr wrap="square" lIns="68566" tIns="34283" rIns="68566" bIns="34283" rtlCol="0">
                <a:spAutoFit/>
              </a:bodyPr>
              <a:lstStyle/>
              <a:p>
                <a:pPr algn="ctr"/>
                <a:r>
                  <a:rPr lang="id-ID" sz="6675" b="1" dirty="0">
                    <a:solidFill>
                      <a:schemeClr val="bg1"/>
                    </a:solidFill>
                    <a:latin typeface="微软雅黑" panose="020B0503020204020204" pitchFamily="34" charset="-122"/>
                    <a:cs typeface="Aparajita" panose="020B0604020202020204" pitchFamily="34" charset="0"/>
                  </a:rPr>
                  <a:t>S</a:t>
                </a:r>
              </a:p>
            </p:txBody>
          </p:sp>
        </p:grpSp>
        <p:grpSp>
          <p:nvGrpSpPr>
            <p:cNvPr id="26" name="Group 4">
              <a:extLst>
                <a:ext uri="{FF2B5EF4-FFF2-40B4-BE49-F238E27FC236}">
                  <a16:creationId xmlns:a16="http://schemas.microsoft.com/office/drawing/2014/main" id="{A0681941-FF9D-4C6C-A57A-AD20841DD867}"/>
                </a:ext>
              </a:extLst>
            </p:cNvPr>
            <p:cNvGrpSpPr/>
            <p:nvPr/>
          </p:nvGrpSpPr>
          <p:grpSpPr>
            <a:xfrm>
              <a:off x="5854733" y="2408765"/>
              <a:ext cx="1762730" cy="1379677"/>
              <a:chOff x="11513764" y="3754352"/>
              <a:chExt cx="4700613" cy="3679138"/>
            </a:xfrm>
          </p:grpSpPr>
          <p:sp>
            <p:nvSpPr>
              <p:cNvPr id="27" name="Freeform 5">
                <a:extLst>
                  <a:ext uri="{FF2B5EF4-FFF2-40B4-BE49-F238E27FC236}">
                    <a16:creationId xmlns:a16="http://schemas.microsoft.com/office/drawing/2014/main" id="{F69AD4B5-0123-46C8-B034-E6A25086FE37}"/>
                  </a:ext>
                </a:extLst>
              </p:cNvPr>
              <p:cNvSpPr/>
              <p:nvPr/>
            </p:nvSpPr>
            <p:spPr bwMode="auto">
              <a:xfrm rot="2700000">
                <a:off x="12024501" y="3243614"/>
                <a:ext cx="3679138" cy="4700613"/>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rgbClr val="9BBB5C"/>
              </a:solidFill>
              <a:ln>
                <a:noFill/>
              </a:ln>
            </p:spPr>
            <p:txBody>
              <a:bodyPr vert="horz" wrap="square" lIns="82282" tIns="41141" rIns="82282" bIns="41141" numCol="1" anchor="t" anchorCtr="0" compatLnSpc="1"/>
              <a:lstStyle/>
              <a:p>
                <a:endParaRPr lang="bg-BG" sz="100" dirty="0">
                  <a:latin typeface="微软雅黑" panose="020B0503020204020204" pitchFamily="34" charset="-122"/>
                </a:endParaRPr>
              </a:p>
            </p:txBody>
          </p:sp>
          <p:sp>
            <p:nvSpPr>
              <p:cNvPr id="28" name="TextBox 55">
                <a:extLst>
                  <a:ext uri="{FF2B5EF4-FFF2-40B4-BE49-F238E27FC236}">
                    <a16:creationId xmlns:a16="http://schemas.microsoft.com/office/drawing/2014/main" id="{FA6F4A0F-2C07-4B22-81A3-DDAC55DEDEF1}"/>
                  </a:ext>
                </a:extLst>
              </p:cNvPr>
              <p:cNvSpPr txBox="1"/>
              <p:nvPr/>
            </p:nvSpPr>
            <p:spPr>
              <a:xfrm>
                <a:off x="12459131" y="3981102"/>
                <a:ext cx="2858554" cy="2841413"/>
              </a:xfrm>
              <a:prstGeom prst="rect">
                <a:avLst/>
              </a:prstGeom>
              <a:noFill/>
            </p:spPr>
            <p:txBody>
              <a:bodyPr wrap="square" lIns="68566" tIns="34283" rIns="68566" bIns="34283" rtlCol="0">
                <a:spAutoFit/>
              </a:bodyPr>
              <a:lstStyle/>
              <a:p>
                <a:pPr algn="ctr"/>
                <a:r>
                  <a:rPr lang="id-ID" sz="6490" b="1" dirty="0">
                    <a:solidFill>
                      <a:schemeClr val="bg1"/>
                    </a:solidFill>
                    <a:latin typeface="微软雅黑" panose="020B0503020204020204" pitchFamily="34" charset="-122"/>
                    <a:cs typeface="Aparajita" panose="020B0604020202020204" pitchFamily="34" charset="0"/>
                  </a:rPr>
                  <a:t>W</a:t>
                </a:r>
              </a:p>
            </p:txBody>
          </p:sp>
        </p:grpSp>
        <p:grpSp>
          <p:nvGrpSpPr>
            <p:cNvPr id="29" name="Group 2">
              <a:extLst>
                <a:ext uri="{FF2B5EF4-FFF2-40B4-BE49-F238E27FC236}">
                  <a16:creationId xmlns:a16="http://schemas.microsoft.com/office/drawing/2014/main" id="{4583BC4B-9B24-477B-AE67-43824FE3D643}"/>
                </a:ext>
              </a:extLst>
            </p:cNvPr>
            <p:cNvGrpSpPr/>
            <p:nvPr/>
          </p:nvGrpSpPr>
          <p:grpSpPr>
            <a:xfrm>
              <a:off x="4569022" y="3692508"/>
              <a:ext cx="1762730" cy="1379677"/>
              <a:chOff x="8085201" y="7177666"/>
              <a:chExt cx="4700613" cy="3679138"/>
            </a:xfrm>
          </p:grpSpPr>
          <p:sp>
            <p:nvSpPr>
              <p:cNvPr id="30" name="Freeform 5">
                <a:extLst>
                  <a:ext uri="{FF2B5EF4-FFF2-40B4-BE49-F238E27FC236}">
                    <a16:creationId xmlns:a16="http://schemas.microsoft.com/office/drawing/2014/main" id="{8FF45369-F013-4C64-8D0B-7F3303A4BACA}"/>
                  </a:ext>
                </a:extLst>
              </p:cNvPr>
              <p:cNvSpPr/>
              <p:nvPr/>
            </p:nvSpPr>
            <p:spPr bwMode="auto">
              <a:xfrm rot="2700000" flipH="1">
                <a:off x="8595938" y="6666928"/>
                <a:ext cx="3679138" cy="4700613"/>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rgbClr val="F29B26"/>
              </a:solidFill>
              <a:ln>
                <a:noFill/>
              </a:ln>
            </p:spPr>
            <p:txBody>
              <a:bodyPr vert="horz" wrap="square" lIns="82282" tIns="41141" rIns="82282" bIns="41141" numCol="1" anchor="t" anchorCtr="0" compatLnSpc="1"/>
              <a:lstStyle/>
              <a:p>
                <a:endParaRPr lang="bg-BG" sz="100" dirty="0">
                  <a:latin typeface="微软雅黑" panose="020B0503020204020204" pitchFamily="34" charset="-122"/>
                </a:endParaRPr>
              </a:p>
            </p:txBody>
          </p:sp>
          <p:sp>
            <p:nvSpPr>
              <p:cNvPr id="31" name="TextBox 56">
                <a:extLst>
                  <a:ext uri="{FF2B5EF4-FFF2-40B4-BE49-F238E27FC236}">
                    <a16:creationId xmlns:a16="http://schemas.microsoft.com/office/drawing/2014/main" id="{FC5152ED-FE03-4841-9CD0-5F144BC304C6}"/>
                  </a:ext>
                </a:extLst>
              </p:cNvPr>
              <p:cNvSpPr txBox="1"/>
              <p:nvPr/>
            </p:nvSpPr>
            <p:spPr>
              <a:xfrm>
                <a:off x="8975384" y="7389911"/>
                <a:ext cx="2858554" cy="2919307"/>
              </a:xfrm>
              <a:prstGeom prst="rect">
                <a:avLst/>
              </a:prstGeom>
              <a:noFill/>
            </p:spPr>
            <p:txBody>
              <a:bodyPr wrap="square" lIns="68566" tIns="34283" rIns="68566" bIns="34283" rtlCol="0">
                <a:spAutoFit/>
              </a:bodyPr>
              <a:lstStyle/>
              <a:p>
                <a:pPr algn="ctr"/>
                <a:r>
                  <a:rPr lang="id-ID" sz="6675" b="1" dirty="0">
                    <a:solidFill>
                      <a:schemeClr val="bg1"/>
                    </a:solidFill>
                    <a:latin typeface="微软雅黑" panose="020B0503020204020204" pitchFamily="34" charset="-122"/>
                    <a:cs typeface="Aparajita" panose="020B0604020202020204" pitchFamily="34" charset="0"/>
                  </a:rPr>
                  <a:t>O</a:t>
                </a:r>
              </a:p>
            </p:txBody>
          </p:sp>
        </p:grpSp>
        <p:grpSp>
          <p:nvGrpSpPr>
            <p:cNvPr id="32" name="Group 3">
              <a:extLst>
                <a:ext uri="{FF2B5EF4-FFF2-40B4-BE49-F238E27FC236}">
                  <a16:creationId xmlns:a16="http://schemas.microsoft.com/office/drawing/2014/main" id="{91298344-F812-48CC-810E-2D9B5A5344C1}"/>
                </a:ext>
              </a:extLst>
            </p:cNvPr>
            <p:cNvGrpSpPr/>
            <p:nvPr/>
          </p:nvGrpSpPr>
          <p:grpSpPr>
            <a:xfrm>
              <a:off x="6046438" y="3500752"/>
              <a:ext cx="1379317" cy="1763189"/>
              <a:chOff x="12024978" y="6666318"/>
              <a:chExt cx="3678179" cy="4701838"/>
            </a:xfrm>
          </p:grpSpPr>
          <p:sp>
            <p:nvSpPr>
              <p:cNvPr id="33" name="Freeform 5">
                <a:extLst>
                  <a:ext uri="{FF2B5EF4-FFF2-40B4-BE49-F238E27FC236}">
                    <a16:creationId xmlns:a16="http://schemas.microsoft.com/office/drawing/2014/main" id="{EC9BFBA1-FB77-43A8-8927-89BCC81B2006}"/>
                  </a:ext>
                </a:extLst>
              </p:cNvPr>
              <p:cNvSpPr/>
              <p:nvPr/>
            </p:nvSpPr>
            <p:spPr bwMode="auto">
              <a:xfrm rot="18900000" flipH="1">
                <a:off x="12024978" y="6666318"/>
                <a:ext cx="3678179" cy="4701838"/>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1">
                  <a:lumMod val="60000"/>
                  <a:lumOff val="40000"/>
                </a:schemeClr>
              </a:solidFill>
              <a:ln>
                <a:noFill/>
              </a:ln>
            </p:spPr>
            <p:txBody>
              <a:bodyPr vert="horz" wrap="square" lIns="82282" tIns="41141" rIns="82282" bIns="41141" numCol="1" anchor="t" anchorCtr="0" compatLnSpc="1"/>
              <a:lstStyle/>
              <a:p>
                <a:endParaRPr lang="bg-BG" sz="100" dirty="0">
                  <a:latin typeface="微软雅黑" panose="020B0503020204020204" pitchFamily="34" charset="-122"/>
                </a:endParaRPr>
              </a:p>
            </p:txBody>
          </p:sp>
          <p:sp>
            <p:nvSpPr>
              <p:cNvPr id="34" name="TextBox 57">
                <a:extLst>
                  <a:ext uri="{FF2B5EF4-FFF2-40B4-BE49-F238E27FC236}">
                    <a16:creationId xmlns:a16="http://schemas.microsoft.com/office/drawing/2014/main" id="{36CDA44E-17B5-4035-892E-6228CBCE138A}"/>
                  </a:ext>
                </a:extLst>
              </p:cNvPr>
              <p:cNvSpPr txBox="1"/>
              <p:nvPr/>
            </p:nvSpPr>
            <p:spPr>
              <a:xfrm>
                <a:off x="12347732" y="7389911"/>
                <a:ext cx="2858554" cy="2919307"/>
              </a:xfrm>
              <a:prstGeom prst="rect">
                <a:avLst/>
              </a:prstGeom>
              <a:noFill/>
            </p:spPr>
            <p:txBody>
              <a:bodyPr wrap="square" lIns="68566" tIns="34283" rIns="68566" bIns="34283" rtlCol="0">
                <a:spAutoFit/>
              </a:bodyPr>
              <a:lstStyle/>
              <a:p>
                <a:pPr algn="ctr"/>
                <a:r>
                  <a:rPr lang="id-ID" sz="6675" b="1" dirty="0">
                    <a:solidFill>
                      <a:schemeClr val="bg1"/>
                    </a:solidFill>
                    <a:latin typeface="微软雅黑" panose="020B0503020204020204" pitchFamily="34" charset="-122"/>
                    <a:cs typeface="Aparajita" panose="020B0604020202020204" pitchFamily="34" charset="0"/>
                  </a:rPr>
                  <a:t>T</a:t>
                </a:r>
              </a:p>
            </p:txBody>
          </p:sp>
        </p:grpSp>
        <p:grpSp>
          <p:nvGrpSpPr>
            <p:cNvPr id="35" name="Group 67">
              <a:extLst>
                <a:ext uri="{FF2B5EF4-FFF2-40B4-BE49-F238E27FC236}">
                  <a16:creationId xmlns:a16="http://schemas.microsoft.com/office/drawing/2014/main" id="{B9C92108-6AC9-4F15-963F-09B2419D23B5}"/>
                </a:ext>
              </a:extLst>
            </p:cNvPr>
            <p:cNvGrpSpPr/>
            <p:nvPr/>
          </p:nvGrpSpPr>
          <p:grpSpPr>
            <a:xfrm>
              <a:off x="1903981" y="2362923"/>
              <a:ext cx="2966720" cy="1327275"/>
              <a:chOff x="68569" y="4477634"/>
              <a:chExt cx="7911253" cy="3539400"/>
            </a:xfrm>
          </p:grpSpPr>
          <p:sp>
            <p:nvSpPr>
              <p:cNvPr id="36" name="TextBox 22">
                <a:extLst>
                  <a:ext uri="{FF2B5EF4-FFF2-40B4-BE49-F238E27FC236}">
                    <a16:creationId xmlns:a16="http://schemas.microsoft.com/office/drawing/2014/main" id="{D931D795-0566-43A8-8B1F-9B2D1C24320F}"/>
                  </a:ext>
                </a:extLst>
              </p:cNvPr>
              <p:cNvSpPr txBox="1"/>
              <p:nvPr/>
            </p:nvSpPr>
            <p:spPr>
              <a:xfrm>
                <a:off x="1463876" y="4477634"/>
                <a:ext cx="6515946" cy="3539400"/>
              </a:xfrm>
              <a:prstGeom prst="rect">
                <a:avLst/>
              </a:prstGeom>
              <a:noFill/>
            </p:spPr>
            <p:txBody>
              <a:bodyPr wrap="square" lIns="0" tIns="45709" rIns="0" bIns="0" rtlCol="0">
                <a:spAutoFit/>
              </a:bodyPr>
              <a:lstStyle/>
              <a:p>
                <a:r>
                  <a:rPr lang="en-US" sz="1600" dirty="0">
                    <a:solidFill>
                      <a:schemeClr val="tx2"/>
                    </a:solidFill>
                    <a:latin typeface="微软雅黑" panose="020B0503020204020204" pitchFamily="34" charset="-122"/>
                    <a:cs typeface="Aparajita" panose="020B0604020202020204" pitchFamily="34" charset="0"/>
                  </a:rPr>
                  <a:t>Strengths</a:t>
                </a:r>
              </a:p>
              <a:p>
                <a:endParaRPr lang="en-US" sz="1125" dirty="0">
                  <a:solidFill>
                    <a:schemeClr val="tx2"/>
                  </a:solidFill>
                  <a:latin typeface="微软雅黑" panose="020B0503020204020204" pitchFamily="34" charset="-122"/>
                  <a:cs typeface="Aparajita" panose="020B0604020202020204" pitchFamily="34" charset="0"/>
                </a:endParaRPr>
              </a:p>
              <a:p>
                <a:pPr marL="171450" indent="-171450">
                  <a:buFont typeface="Wingdings" panose="05000000000000000000" charset="0"/>
                  <a:buChar char=""/>
                </a:pPr>
                <a:r>
                  <a:rPr lang="en-US" sz="1400" dirty="0" err="1">
                    <a:latin typeface="微软雅黑" panose="020B0503020204020204" pitchFamily="34" charset="-122"/>
                    <a:cs typeface="Aparajita" panose="020B0604020202020204" pitchFamily="34" charset="0"/>
                  </a:rPr>
                  <a:t>开发成本低</a:t>
                </a:r>
                <a:endParaRPr lang="en-US" sz="1400" dirty="0">
                  <a:latin typeface="微软雅黑" panose="020B0503020204020204" pitchFamily="34" charset="-122"/>
                  <a:cs typeface="Aparajita" panose="020B0604020202020204" pitchFamily="34" charset="0"/>
                </a:endParaRPr>
              </a:p>
              <a:p>
                <a:pPr marL="171450" indent="-171450">
                  <a:buFont typeface="Wingdings" panose="05000000000000000000" charset="0"/>
                  <a:buChar char=""/>
                </a:pPr>
                <a:r>
                  <a:rPr lang="en-US" sz="1400" dirty="0" err="1">
                    <a:latin typeface="微软雅黑" panose="020B0503020204020204" pitchFamily="34" charset="-122"/>
                    <a:cs typeface="Aparajita" panose="020B0604020202020204" pitchFamily="34" charset="0"/>
                  </a:rPr>
                  <a:t>创新性，设计多样化</a:t>
                </a:r>
                <a:endParaRPr lang="en-US" sz="1400" dirty="0">
                  <a:latin typeface="微软雅黑" panose="020B0503020204020204" pitchFamily="34" charset="-122"/>
                  <a:cs typeface="Aparajita" panose="020B0604020202020204" pitchFamily="34" charset="0"/>
                </a:endParaRPr>
              </a:p>
              <a:p>
                <a:pPr marL="171450" indent="-171450">
                  <a:buFont typeface="Wingdings" panose="05000000000000000000" charset="0"/>
                  <a:buChar char=""/>
                </a:pPr>
                <a:r>
                  <a:rPr lang="zh-CN" altLang="zh-CN" sz="1400" dirty="0">
                    <a:latin typeface="微软雅黑" panose="020B0503020204020204" pitchFamily="34" charset="-122"/>
                    <a:cs typeface="Aparajita" panose="020B0604020202020204" pitchFamily="34" charset="0"/>
                  </a:rPr>
                  <a:t>学生，老师，学校，机构四维一体的结合</a:t>
                </a:r>
                <a:endParaRPr lang="en-US" sz="1400" dirty="0">
                  <a:latin typeface="微软雅黑" panose="020B0503020204020204" pitchFamily="34" charset="-122"/>
                  <a:cs typeface="Aparajita" panose="020B0604020202020204" pitchFamily="34" charset="0"/>
                </a:endParaRPr>
              </a:p>
            </p:txBody>
          </p:sp>
          <p:grpSp>
            <p:nvGrpSpPr>
              <p:cNvPr id="37" name="Group 33">
                <a:extLst>
                  <a:ext uri="{FF2B5EF4-FFF2-40B4-BE49-F238E27FC236}">
                    <a16:creationId xmlns:a16="http://schemas.microsoft.com/office/drawing/2014/main" id="{EFC03B36-1236-40ED-B726-A8938721F0B9}"/>
                  </a:ext>
                </a:extLst>
              </p:cNvPr>
              <p:cNvGrpSpPr/>
              <p:nvPr/>
            </p:nvGrpSpPr>
            <p:grpSpPr>
              <a:xfrm>
                <a:off x="68569" y="4842823"/>
                <a:ext cx="1312452" cy="1312794"/>
                <a:chOff x="68569" y="4842823"/>
                <a:chExt cx="1312452" cy="1312794"/>
              </a:xfrm>
            </p:grpSpPr>
            <p:sp>
              <p:nvSpPr>
                <p:cNvPr id="38" name="Oval 21">
                  <a:extLst>
                    <a:ext uri="{FF2B5EF4-FFF2-40B4-BE49-F238E27FC236}">
                      <a16:creationId xmlns:a16="http://schemas.microsoft.com/office/drawing/2014/main" id="{47F5DA03-EC73-44C5-AA58-E54FFD66CDBD}"/>
                    </a:ext>
                  </a:extLst>
                </p:cNvPr>
                <p:cNvSpPr/>
                <p:nvPr/>
              </p:nvSpPr>
              <p:spPr>
                <a:xfrm>
                  <a:off x="68569" y="4842823"/>
                  <a:ext cx="1312452" cy="1312794"/>
                </a:xfrm>
                <a:prstGeom prst="ellipse">
                  <a:avLst/>
                </a:prstGeom>
                <a:solidFill>
                  <a:srgbClr val="1EA185"/>
                </a:solidFill>
                <a:ln>
                  <a:noFill/>
                </a:ln>
                <a:effectLst/>
              </p:spPr>
              <p:style>
                <a:lnRef idx="1">
                  <a:schemeClr val="accent1"/>
                </a:lnRef>
                <a:fillRef idx="3">
                  <a:schemeClr val="accent1"/>
                </a:fillRef>
                <a:effectRef idx="2">
                  <a:schemeClr val="accent1"/>
                </a:effectRef>
                <a:fontRef idx="minor">
                  <a:schemeClr val="lt1"/>
                </a:fontRef>
              </p:style>
              <p:txBody>
                <a:bodyPr lIns="91419" tIns="45709" rIns="91419" bIns="45709" rtlCol="0" anchor="ctr"/>
                <a:lstStyle/>
                <a:p>
                  <a:pPr algn="ctr"/>
                  <a:endParaRPr lang="en-US" sz="100" dirty="0">
                    <a:latin typeface="微软雅黑" panose="020B0503020204020204" pitchFamily="34" charset="-122"/>
                  </a:endParaRPr>
                </a:p>
              </p:txBody>
            </p:sp>
            <p:sp>
              <p:nvSpPr>
                <p:cNvPr id="39" name="Freeform 2">
                  <a:extLst>
                    <a:ext uri="{FF2B5EF4-FFF2-40B4-BE49-F238E27FC236}">
                      <a16:creationId xmlns:a16="http://schemas.microsoft.com/office/drawing/2014/main" id="{AAF81CEE-FEE8-4892-BA88-017E1EA75E69}"/>
                    </a:ext>
                  </a:extLst>
                </p:cNvPr>
                <p:cNvSpPr>
                  <a:spLocks noChangeArrowheads="1"/>
                </p:cNvSpPr>
                <p:nvPr/>
              </p:nvSpPr>
              <p:spPr bwMode="auto">
                <a:xfrm>
                  <a:off x="377819" y="5161229"/>
                  <a:ext cx="693093" cy="693273"/>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91423" tIns="45712" rIns="91423" bIns="45712" anchor="ctr"/>
                <a:lstStyle/>
                <a:p>
                  <a:endParaRPr lang="en-US" sz="100" dirty="0">
                    <a:latin typeface="微软雅黑" panose="020B0503020204020204" pitchFamily="34" charset="-122"/>
                  </a:endParaRPr>
                </a:p>
              </p:txBody>
            </p:sp>
          </p:grpSp>
        </p:grpSp>
        <p:grpSp>
          <p:nvGrpSpPr>
            <p:cNvPr id="40" name="Group 69">
              <a:extLst>
                <a:ext uri="{FF2B5EF4-FFF2-40B4-BE49-F238E27FC236}">
                  <a16:creationId xmlns:a16="http://schemas.microsoft.com/office/drawing/2014/main" id="{25B59021-E154-4AA0-AE0D-AA7F1911D264}"/>
                </a:ext>
              </a:extLst>
            </p:cNvPr>
            <p:cNvGrpSpPr/>
            <p:nvPr/>
          </p:nvGrpSpPr>
          <p:grpSpPr>
            <a:xfrm>
              <a:off x="7722608" y="2236006"/>
              <a:ext cx="2493010" cy="1973606"/>
              <a:chOff x="16961077" y="4466790"/>
              <a:chExt cx="6648027" cy="5262949"/>
            </a:xfrm>
          </p:grpSpPr>
          <p:sp>
            <p:nvSpPr>
              <p:cNvPr id="41" name="TextBox 25">
                <a:extLst>
                  <a:ext uri="{FF2B5EF4-FFF2-40B4-BE49-F238E27FC236}">
                    <a16:creationId xmlns:a16="http://schemas.microsoft.com/office/drawing/2014/main" id="{29C1FBE8-47BC-41B1-B2E6-161886D3B30F}"/>
                  </a:ext>
                </a:extLst>
              </p:cNvPr>
              <p:cNvSpPr txBox="1"/>
              <p:nvPr/>
            </p:nvSpPr>
            <p:spPr>
              <a:xfrm>
                <a:off x="18513864" y="4466790"/>
                <a:ext cx="5095240" cy="5262949"/>
              </a:xfrm>
              <a:prstGeom prst="rect">
                <a:avLst/>
              </a:prstGeom>
              <a:noFill/>
            </p:spPr>
            <p:txBody>
              <a:bodyPr wrap="square" lIns="0" tIns="45709" rIns="0" bIns="0" rtlCol="0">
                <a:spAutoFit/>
              </a:bodyPr>
              <a:lstStyle/>
              <a:p>
                <a:r>
                  <a:rPr lang="en-US" sz="1600" dirty="0">
                    <a:solidFill>
                      <a:schemeClr val="tx2"/>
                    </a:solidFill>
                    <a:latin typeface="微软雅黑" panose="020B0503020204020204" pitchFamily="34" charset="-122"/>
                    <a:cs typeface="Aparajita" panose="020B0604020202020204" pitchFamily="34" charset="0"/>
                  </a:rPr>
                  <a:t>Weaknesses</a:t>
                </a:r>
              </a:p>
              <a:p>
                <a:endParaRPr lang="en-US" sz="1125" dirty="0">
                  <a:solidFill>
                    <a:schemeClr val="tx2"/>
                  </a:solidFill>
                  <a:latin typeface="微软雅黑" panose="020B0503020204020204" pitchFamily="34" charset="-122"/>
                  <a:cs typeface="Aparajita" panose="020B0604020202020204" pitchFamily="34" charset="0"/>
                </a:endParaRPr>
              </a:p>
              <a:p>
                <a:pPr marL="171450" indent="-171450">
                  <a:buFont typeface="Wingdings" panose="05000000000000000000" charset="0"/>
                  <a:buChar char=""/>
                </a:pPr>
                <a:r>
                  <a:rPr lang="zh-CN" altLang="en-US" sz="1400" dirty="0">
                    <a:latin typeface="微软雅黑" panose="020B0503020204020204" pitchFamily="34" charset="-122"/>
                    <a:cs typeface="Aparajita" panose="020B0604020202020204" pitchFamily="34" charset="0"/>
                  </a:rPr>
                  <a:t>资金缺乏、规模小</a:t>
                </a:r>
              </a:p>
              <a:p>
                <a:pPr marL="171450" indent="-171450">
                  <a:buFont typeface="Wingdings" panose="05000000000000000000" charset="0"/>
                  <a:buChar char=""/>
                </a:pPr>
                <a:r>
                  <a:rPr lang="zh-CN" altLang="en-US" sz="1400" dirty="0">
                    <a:latin typeface="微软雅黑" panose="020B0503020204020204" pitchFamily="34" charset="-122"/>
                    <a:cs typeface="Aparajita" panose="020B0604020202020204" pitchFamily="34" charset="0"/>
                  </a:rPr>
                  <a:t>经验不足、推广困难</a:t>
                </a:r>
              </a:p>
              <a:p>
                <a:pPr marL="171450" indent="-171450">
                  <a:buFont typeface="Wingdings" panose="05000000000000000000" charset="0"/>
                  <a:buChar char=""/>
                </a:pPr>
                <a:r>
                  <a:rPr lang="zh-CN" altLang="en-US" sz="1400" dirty="0">
                    <a:latin typeface="微软雅黑" panose="020B0503020204020204" pitchFamily="34" charset="-122"/>
                    <a:cs typeface="Aparajita" panose="020B0604020202020204" pitchFamily="34" charset="0"/>
                  </a:rPr>
                  <a:t>人员管理困难</a:t>
                </a:r>
                <a:endParaRPr lang="en-US" altLang="zh-CN" sz="1400" dirty="0">
                  <a:latin typeface="微软雅黑" panose="020B0503020204020204" pitchFamily="34" charset="-122"/>
                  <a:cs typeface="Aparajita" panose="020B0604020202020204" pitchFamily="34" charset="0"/>
                </a:endParaRPr>
              </a:p>
              <a:p>
                <a:pPr marL="171450" indent="-171450">
                  <a:buFont typeface="Wingdings" panose="05000000000000000000" charset="0"/>
                  <a:buChar char=""/>
                </a:pPr>
                <a:r>
                  <a:rPr lang="zh-CN" altLang="zh-CN" sz="1400" dirty="0">
                    <a:latin typeface="微软雅黑" panose="020B0503020204020204" pitchFamily="34" charset="-122"/>
                    <a:cs typeface="Aparajita" panose="020B0604020202020204" pitchFamily="34" charset="0"/>
                  </a:rPr>
                  <a:t>市场上教育机构良莠不齐，管理筛选存在困难。</a:t>
                </a:r>
              </a:p>
              <a:p>
                <a:pPr marL="171450" indent="-171450">
                  <a:buFont typeface="Wingdings" panose="05000000000000000000" charset="0"/>
                  <a:buChar char=""/>
                </a:pPr>
                <a:endParaRPr lang="zh-CN" altLang="en-US" sz="1400" dirty="0">
                  <a:latin typeface="微软雅黑" panose="020B0503020204020204" pitchFamily="34" charset="-122"/>
                  <a:cs typeface="Aparajita" panose="020B0604020202020204" pitchFamily="34" charset="0"/>
                </a:endParaRPr>
              </a:p>
            </p:txBody>
          </p:sp>
          <p:grpSp>
            <p:nvGrpSpPr>
              <p:cNvPr id="42" name="Group 29">
                <a:extLst>
                  <a:ext uri="{FF2B5EF4-FFF2-40B4-BE49-F238E27FC236}">
                    <a16:creationId xmlns:a16="http://schemas.microsoft.com/office/drawing/2014/main" id="{A0ECE06D-70E0-4FE8-AFBD-702B8AC74F89}"/>
                  </a:ext>
                </a:extLst>
              </p:cNvPr>
              <p:cNvGrpSpPr/>
              <p:nvPr/>
            </p:nvGrpSpPr>
            <p:grpSpPr>
              <a:xfrm>
                <a:off x="16961077" y="4664338"/>
                <a:ext cx="1312454" cy="1312794"/>
                <a:chOff x="16961077" y="4664338"/>
                <a:chExt cx="1312454" cy="1312794"/>
              </a:xfrm>
            </p:grpSpPr>
            <p:sp>
              <p:nvSpPr>
                <p:cNvPr id="43" name="Oval 31">
                  <a:extLst>
                    <a:ext uri="{FF2B5EF4-FFF2-40B4-BE49-F238E27FC236}">
                      <a16:creationId xmlns:a16="http://schemas.microsoft.com/office/drawing/2014/main" id="{16E27670-DA16-4592-95C4-EE7D9CD503BF}"/>
                    </a:ext>
                  </a:extLst>
                </p:cNvPr>
                <p:cNvSpPr/>
                <p:nvPr/>
              </p:nvSpPr>
              <p:spPr>
                <a:xfrm>
                  <a:off x="16961077" y="4664338"/>
                  <a:ext cx="1312454" cy="1312794"/>
                </a:xfrm>
                <a:prstGeom prst="ellipse">
                  <a:avLst/>
                </a:prstGeom>
                <a:solidFill>
                  <a:srgbClr val="9BBB5C"/>
                </a:solidFill>
                <a:ln>
                  <a:noFill/>
                </a:ln>
                <a:effectLst/>
              </p:spPr>
              <p:style>
                <a:lnRef idx="1">
                  <a:schemeClr val="accent1"/>
                </a:lnRef>
                <a:fillRef idx="3">
                  <a:schemeClr val="accent1"/>
                </a:fillRef>
                <a:effectRef idx="2">
                  <a:schemeClr val="accent1"/>
                </a:effectRef>
                <a:fontRef idx="minor">
                  <a:schemeClr val="lt1"/>
                </a:fontRef>
              </p:style>
              <p:txBody>
                <a:bodyPr lIns="68566" tIns="34283" rIns="68566" bIns="34283" rtlCol="0" anchor="ctr"/>
                <a:lstStyle/>
                <a:p>
                  <a:pPr algn="ctr"/>
                  <a:r>
                    <a:rPr lang="en-US" sz="100" dirty="0">
                      <a:latin typeface="微软雅黑" panose="020B0503020204020204" pitchFamily="34" charset="-122"/>
                    </a:rPr>
                    <a:t> </a:t>
                  </a:r>
                </a:p>
              </p:txBody>
            </p:sp>
            <p:sp>
              <p:nvSpPr>
                <p:cNvPr id="44" name="Freeform 3">
                  <a:extLst>
                    <a:ext uri="{FF2B5EF4-FFF2-40B4-BE49-F238E27FC236}">
                      <a16:creationId xmlns:a16="http://schemas.microsoft.com/office/drawing/2014/main" id="{C0EC72F3-DBB6-40AD-BE10-65F7ACE0B884}"/>
                    </a:ext>
                  </a:extLst>
                </p:cNvPr>
                <p:cNvSpPr>
                  <a:spLocks noChangeArrowheads="1"/>
                </p:cNvSpPr>
                <p:nvPr/>
              </p:nvSpPr>
              <p:spPr bwMode="auto">
                <a:xfrm>
                  <a:off x="17321877" y="5035861"/>
                  <a:ext cx="670572" cy="514855"/>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lIns="91423" tIns="45712" rIns="91423" bIns="45712" anchor="ctr"/>
                <a:lstStyle/>
                <a:p>
                  <a:endParaRPr lang="en-US" sz="100" dirty="0">
                    <a:latin typeface="微软雅黑" panose="020B0503020204020204" pitchFamily="34" charset="-122"/>
                  </a:endParaRPr>
                </a:p>
              </p:txBody>
            </p:sp>
          </p:grpSp>
        </p:grpSp>
        <p:grpSp>
          <p:nvGrpSpPr>
            <p:cNvPr id="45" name="Group 68">
              <a:extLst>
                <a:ext uri="{FF2B5EF4-FFF2-40B4-BE49-F238E27FC236}">
                  <a16:creationId xmlns:a16="http://schemas.microsoft.com/office/drawing/2014/main" id="{2016614D-C4D4-4264-A9C5-92A13CE3BB9F}"/>
                </a:ext>
              </a:extLst>
            </p:cNvPr>
            <p:cNvGrpSpPr/>
            <p:nvPr/>
          </p:nvGrpSpPr>
          <p:grpSpPr>
            <a:xfrm>
              <a:off x="1966724" y="4046163"/>
              <a:ext cx="2084614" cy="1368425"/>
              <a:chOff x="2185502" y="8064534"/>
              <a:chExt cx="5558971" cy="3649133"/>
            </a:xfrm>
          </p:grpSpPr>
          <p:sp>
            <p:nvSpPr>
              <p:cNvPr id="46" name="TextBox 24">
                <a:extLst>
                  <a:ext uri="{FF2B5EF4-FFF2-40B4-BE49-F238E27FC236}">
                    <a16:creationId xmlns:a16="http://schemas.microsoft.com/office/drawing/2014/main" id="{86053E4C-6F3E-4650-BC46-B5729FE070B6}"/>
                  </a:ext>
                </a:extLst>
              </p:cNvPr>
              <p:cNvSpPr txBox="1"/>
              <p:nvPr/>
            </p:nvSpPr>
            <p:spPr>
              <a:xfrm>
                <a:off x="3502193" y="8064534"/>
                <a:ext cx="4242280" cy="3649133"/>
              </a:xfrm>
              <a:prstGeom prst="rect">
                <a:avLst/>
              </a:prstGeom>
              <a:noFill/>
            </p:spPr>
            <p:txBody>
              <a:bodyPr wrap="square" lIns="0" tIns="45709" rIns="0" bIns="0" rtlCol="0">
                <a:spAutoFit/>
              </a:bodyPr>
              <a:lstStyle/>
              <a:p>
                <a:r>
                  <a:rPr lang="en-US" sz="1600" dirty="0">
                    <a:solidFill>
                      <a:schemeClr val="tx2"/>
                    </a:solidFill>
                    <a:latin typeface="微软雅黑" panose="020B0503020204020204" pitchFamily="34" charset="-122"/>
                    <a:cs typeface="Aparajita" panose="020B0604020202020204" pitchFamily="34" charset="0"/>
                  </a:rPr>
                  <a:t>Opportunities</a:t>
                </a:r>
              </a:p>
              <a:p>
                <a:endParaRPr lang="en-US" sz="1400" dirty="0">
                  <a:solidFill>
                    <a:schemeClr val="tx2"/>
                  </a:solidFill>
                  <a:latin typeface="微软雅黑" panose="020B0503020204020204" pitchFamily="34" charset="-122"/>
                  <a:cs typeface="Aparajita" panose="020B0604020202020204" pitchFamily="34" charset="0"/>
                </a:endParaRPr>
              </a:p>
              <a:p>
                <a:pPr marL="171450" indent="-171450">
                  <a:buFont typeface="Wingdings" panose="05000000000000000000" charset="0"/>
                  <a:buChar char=""/>
                </a:pPr>
                <a:r>
                  <a:rPr lang="zh-CN" altLang="en-US" sz="1400" dirty="0">
                    <a:latin typeface="微软雅黑" panose="020B0503020204020204" pitchFamily="34" charset="-122"/>
                    <a:cs typeface="Aparajita" panose="020B0604020202020204" pitchFamily="34" charset="0"/>
                  </a:rPr>
                  <a:t>发展形势良好</a:t>
                </a:r>
              </a:p>
              <a:p>
                <a:pPr marL="171450" indent="-171450">
                  <a:buFont typeface="Wingdings" panose="05000000000000000000" charset="0"/>
                  <a:buChar char=""/>
                </a:pPr>
                <a:r>
                  <a:rPr lang="zh-CN" altLang="en-US" sz="1400" dirty="0">
                    <a:latin typeface="微软雅黑" panose="020B0503020204020204" pitchFamily="34" charset="-122"/>
                    <a:cs typeface="Aparajita" panose="020B0604020202020204" pitchFamily="34" charset="0"/>
                  </a:rPr>
                  <a:t>国家政策保障</a:t>
                </a:r>
              </a:p>
              <a:p>
                <a:pPr marL="171450" indent="-171450">
                  <a:buFont typeface="Wingdings" panose="05000000000000000000" charset="0"/>
                  <a:buChar char=""/>
                </a:pPr>
                <a:r>
                  <a:rPr lang="zh-CN" altLang="en-US" sz="1400" dirty="0">
                    <a:latin typeface="微软雅黑" panose="020B0503020204020204" pitchFamily="34" charset="-122"/>
                    <a:cs typeface="Aparajita" panose="020B0604020202020204" pitchFamily="34" charset="0"/>
                  </a:rPr>
                  <a:t>市场空间广阔</a:t>
                </a:r>
              </a:p>
              <a:p>
                <a:pPr marL="171450" indent="-171450">
                  <a:buFont typeface="Wingdings" panose="05000000000000000000" charset="0"/>
                  <a:buChar char=""/>
                </a:pPr>
                <a:r>
                  <a:rPr lang="zh-CN" altLang="en-US" sz="1400" dirty="0">
                    <a:latin typeface="微软雅黑" panose="020B0503020204020204" pitchFamily="34" charset="-122"/>
                    <a:cs typeface="Aparajita" panose="020B0604020202020204" pitchFamily="34" charset="0"/>
                  </a:rPr>
                  <a:t>社会成本低</a:t>
                </a:r>
              </a:p>
            </p:txBody>
          </p:sp>
          <p:grpSp>
            <p:nvGrpSpPr>
              <p:cNvPr id="47" name="Group 32">
                <a:extLst>
                  <a:ext uri="{FF2B5EF4-FFF2-40B4-BE49-F238E27FC236}">
                    <a16:creationId xmlns:a16="http://schemas.microsoft.com/office/drawing/2014/main" id="{6B881C38-91DB-4949-98A0-2A69D0359A18}"/>
                  </a:ext>
                </a:extLst>
              </p:cNvPr>
              <p:cNvGrpSpPr/>
              <p:nvPr/>
            </p:nvGrpSpPr>
            <p:grpSpPr>
              <a:xfrm>
                <a:off x="2185502" y="8262221"/>
                <a:ext cx="1312452" cy="1312794"/>
                <a:chOff x="2185502" y="8262221"/>
                <a:chExt cx="1312452" cy="1312794"/>
              </a:xfrm>
            </p:grpSpPr>
            <p:sp>
              <p:nvSpPr>
                <p:cNvPr id="48" name="Oval 23">
                  <a:extLst>
                    <a:ext uri="{FF2B5EF4-FFF2-40B4-BE49-F238E27FC236}">
                      <a16:creationId xmlns:a16="http://schemas.microsoft.com/office/drawing/2014/main" id="{6422F067-10FB-4080-96E6-E68CB47D77EB}"/>
                    </a:ext>
                  </a:extLst>
                </p:cNvPr>
                <p:cNvSpPr/>
                <p:nvPr/>
              </p:nvSpPr>
              <p:spPr>
                <a:xfrm>
                  <a:off x="2185502" y="8262221"/>
                  <a:ext cx="1312452" cy="1312794"/>
                </a:xfrm>
                <a:prstGeom prst="ellipse">
                  <a:avLst/>
                </a:prstGeom>
                <a:solidFill>
                  <a:srgbClr val="F29B26"/>
                </a:solidFill>
                <a:ln>
                  <a:noFill/>
                </a:ln>
                <a:effectLst/>
              </p:spPr>
              <p:style>
                <a:lnRef idx="1">
                  <a:schemeClr val="accent1"/>
                </a:lnRef>
                <a:fillRef idx="3">
                  <a:schemeClr val="accent1"/>
                </a:fillRef>
                <a:effectRef idx="2">
                  <a:schemeClr val="accent1"/>
                </a:effectRef>
                <a:fontRef idx="minor">
                  <a:schemeClr val="lt1"/>
                </a:fontRef>
              </p:style>
              <p:txBody>
                <a:bodyPr lIns="91419" tIns="45709" rIns="91419" bIns="45709" rtlCol="0" anchor="ctr"/>
                <a:lstStyle/>
                <a:p>
                  <a:pPr algn="ctr"/>
                  <a:endParaRPr lang="en-US" sz="100" dirty="0">
                    <a:latin typeface="微软雅黑" panose="020B0503020204020204" pitchFamily="34" charset="-122"/>
                  </a:endParaRPr>
                </a:p>
              </p:txBody>
            </p:sp>
            <p:sp>
              <p:nvSpPr>
                <p:cNvPr id="49" name="Freeform 1">
                  <a:extLst>
                    <a:ext uri="{FF2B5EF4-FFF2-40B4-BE49-F238E27FC236}">
                      <a16:creationId xmlns:a16="http://schemas.microsoft.com/office/drawing/2014/main" id="{5F4FB37B-35A4-421D-BFF5-A4E753391156}"/>
                    </a:ext>
                  </a:extLst>
                </p:cNvPr>
                <p:cNvSpPr>
                  <a:spLocks noChangeArrowheads="1"/>
                </p:cNvSpPr>
                <p:nvPr/>
              </p:nvSpPr>
              <p:spPr bwMode="auto">
                <a:xfrm>
                  <a:off x="2601873" y="8668010"/>
                  <a:ext cx="478384" cy="47850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91423" tIns="45712" rIns="91423" bIns="45712" anchor="ctr"/>
                <a:lstStyle/>
                <a:p>
                  <a:endParaRPr lang="en-US" sz="100" dirty="0">
                    <a:latin typeface="微软雅黑" panose="020B0503020204020204" pitchFamily="34" charset="-122"/>
                  </a:endParaRPr>
                </a:p>
              </p:txBody>
            </p:sp>
          </p:grpSp>
        </p:grpSp>
        <p:grpSp>
          <p:nvGrpSpPr>
            <p:cNvPr id="50" name="Group 70">
              <a:extLst>
                <a:ext uri="{FF2B5EF4-FFF2-40B4-BE49-F238E27FC236}">
                  <a16:creationId xmlns:a16="http://schemas.microsoft.com/office/drawing/2014/main" id="{B4DD1517-E86E-42B3-94A3-163F8C3C4AB7}"/>
                </a:ext>
              </a:extLst>
            </p:cNvPr>
            <p:cNvGrpSpPr/>
            <p:nvPr/>
          </p:nvGrpSpPr>
          <p:grpSpPr>
            <a:xfrm>
              <a:off x="7880765" y="4025083"/>
              <a:ext cx="2698750" cy="1508094"/>
              <a:chOff x="16961077" y="8064533"/>
              <a:chExt cx="7196667" cy="4021584"/>
            </a:xfrm>
          </p:grpSpPr>
          <p:sp>
            <p:nvSpPr>
              <p:cNvPr id="51" name="TextBox 27">
                <a:extLst>
                  <a:ext uri="{FF2B5EF4-FFF2-40B4-BE49-F238E27FC236}">
                    <a16:creationId xmlns:a16="http://schemas.microsoft.com/office/drawing/2014/main" id="{52649ADC-D20C-478E-AE13-5DF7E077EA06}"/>
                  </a:ext>
                </a:extLst>
              </p:cNvPr>
              <p:cNvSpPr txBox="1"/>
              <p:nvPr/>
            </p:nvSpPr>
            <p:spPr>
              <a:xfrm>
                <a:off x="18513864" y="8064533"/>
                <a:ext cx="5643880" cy="4021584"/>
              </a:xfrm>
              <a:prstGeom prst="rect">
                <a:avLst/>
              </a:prstGeom>
              <a:noFill/>
            </p:spPr>
            <p:txBody>
              <a:bodyPr wrap="square" lIns="0" tIns="45709" rIns="0" bIns="0" rtlCol="0">
                <a:spAutoFit/>
              </a:bodyPr>
              <a:lstStyle/>
              <a:p>
                <a:r>
                  <a:rPr lang="en-US" sz="1600" dirty="0">
                    <a:solidFill>
                      <a:schemeClr val="tx2"/>
                    </a:solidFill>
                    <a:latin typeface="微软雅黑" panose="020B0503020204020204" pitchFamily="34" charset="-122"/>
                    <a:cs typeface="Aparajita" panose="020B0604020202020204" pitchFamily="34" charset="0"/>
                  </a:rPr>
                  <a:t>Threats</a:t>
                </a:r>
              </a:p>
              <a:p>
                <a:pPr marL="0" indent="0">
                  <a:buFont typeface="Wingdings" panose="05000000000000000000" charset="0"/>
                  <a:buNone/>
                </a:pPr>
                <a:endParaRPr lang="en-US" sz="900" dirty="0">
                  <a:latin typeface="微软雅黑" panose="020B0503020204020204" pitchFamily="34" charset="-122"/>
                  <a:cs typeface="Aparajita" panose="020B0604020202020204" pitchFamily="34" charset="0"/>
                </a:endParaRPr>
              </a:p>
              <a:p>
                <a:pPr marL="171450" indent="-171450">
                  <a:buFont typeface="Wingdings" panose="05000000000000000000" charset="0"/>
                  <a:buChar char=""/>
                </a:pPr>
                <a:r>
                  <a:rPr lang="zh-CN" altLang="zh-CN" sz="1400" dirty="0">
                    <a:latin typeface="微软雅黑" panose="020B0503020204020204" pitchFamily="34" charset="-122"/>
                    <a:cs typeface="Aparajita" panose="020B0604020202020204" pitchFamily="34" charset="0"/>
                  </a:rPr>
                  <a:t>老师所需技术门槛高</a:t>
                </a:r>
                <a:endParaRPr lang="en-US" altLang="zh-CN" sz="1400" dirty="0">
                  <a:latin typeface="微软雅黑" panose="020B0503020204020204" pitchFamily="34" charset="-122"/>
                  <a:cs typeface="Aparajita" panose="020B0604020202020204" pitchFamily="34" charset="0"/>
                </a:endParaRPr>
              </a:p>
              <a:p>
                <a:pPr marL="171450" indent="-171450">
                  <a:buFont typeface="Wingdings" panose="05000000000000000000" charset="0"/>
                  <a:buChar char=""/>
                </a:pPr>
                <a:r>
                  <a:rPr lang="zh-CN" altLang="zh-CN" sz="1400" dirty="0">
                    <a:latin typeface="微软雅黑" panose="020B0503020204020204" pitchFamily="34" charset="-122"/>
                    <a:cs typeface="Aparajita" panose="020B0604020202020204" pitchFamily="34" charset="0"/>
                  </a:rPr>
                  <a:t>传统的教育软件挑战</a:t>
                </a:r>
                <a:endParaRPr lang="zh-CN" altLang="zh-CN" dirty="0"/>
              </a:p>
              <a:p>
                <a:pPr marL="171450" indent="-171450">
                  <a:buFont typeface="Wingdings" panose="05000000000000000000" charset="0"/>
                  <a:buChar char=""/>
                </a:pPr>
                <a:r>
                  <a:rPr lang="zh-CN" altLang="en-US" sz="1400" dirty="0">
                    <a:latin typeface="微软雅黑" panose="020B0503020204020204" pitchFamily="34" charset="-122"/>
                    <a:cs typeface="Aparajita" panose="020B0604020202020204" pitchFamily="34" charset="0"/>
                  </a:rPr>
                  <a:t>行业起步晚</a:t>
                </a:r>
              </a:p>
              <a:p>
                <a:pPr marL="171450" indent="-171450">
                  <a:buFont typeface="Wingdings" panose="05000000000000000000" charset="0"/>
                  <a:buChar char=""/>
                </a:pPr>
                <a:r>
                  <a:rPr lang="zh-CN" altLang="en-US" sz="1400" dirty="0">
                    <a:latin typeface="微软雅黑" panose="020B0503020204020204" pitchFamily="34" charset="-122"/>
                    <a:cs typeface="Aparajita" panose="020B0604020202020204" pitchFamily="34" charset="0"/>
                  </a:rPr>
                  <a:t>竞争对手的加紧进入和发展</a:t>
                </a:r>
              </a:p>
            </p:txBody>
          </p:sp>
          <p:grpSp>
            <p:nvGrpSpPr>
              <p:cNvPr id="52" name="Group 30">
                <a:extLst>
                  <a:ext uri="{FF2B5EF4-FFF2-40B4-BE49-F238E27FC236}">
                    <a16:creationId xmlns:a16="http://schemas.microsoft.com/office/drawing/2014/main" id="{587DDF2D-57C9-4E82-A5E2-2BA3FF46CEC7}"/>
                  </a:ext>
                </a:extLst>
              </p:cNvPr>
              <p:cNvGrpSpPr/>
              <p:nvPr/>
            </p:nvGrpSpPr>
            <p:grpSpPr>
              <a:xfrm>
                <a:off x="16961077" y="8228214"/>
                <a:ext cx="1312452" cy="1312794"/>
                <a:chOff x="16961077" y="8228214"/>
                <a:chExt cx="1312452" cy="1312794"/>
              </a:xfrm>
            </p:grpSpPr>
            <p:sp>
              <p:nvSpPr>
                <p:cNvPr id="53" name="Oval 26">
                  <a:extLst>
                    <a:ext uri="{FF2B5EF4-FFF2-40B4-BE49-F238E27FC236}">
                      <a16:creationId xmlns:a16="http://schemas.microsoft.com/office/drawing/2014/main" id="{FA9F901F-F8B8-402D-B114-87878BE6BD48}"/>
                    </a:ext>
                  </a:extLst>
                </p:cNvPr>
                <p:cNvSpPr/>
                <p:nvPr/>
              </p:nvSpPr>
              <p:spPr>
                <a:xfrm>
                  <a:off x="16961077" y="8228214"/>
                  <a:ext cx="1312452" cy="1312794"/>
                </a:xfrm>
                <a:prstGeom prst="ellipse">
                  <a:avLst/>
                </a:prstGeom>
                <a:solidFill>
                  <a:srgbClr val="BD392F"/>
                </a:solidFill>
                <a:ln>
                  <a:noFill/>
                </a:ln>
                <a:effectLst/>
              </p:spPr>
              <p:style>
                <a:lnRef idx="1">
                  <a:schemeClr val="accent1"/>
                </a:lnRef>
                <a:fillRef idx="3">
                  <a:schemeClr val="accent1"/>
                </a:fillRef>
                <a:effectRef idx="2">
                  <a:schemeClr val="accent1"/>
                </a:effectRef>
                <a:fontRef idx="minor">
                  <a:schemeClr val="lt1"/>
                </a:fontRef>
              </p:style>
              <p:txBody>
                <a:bodyPr lIns="91419" tIns="45709" rIns="91419" bIns="45709" rtlCol="0" anchor="ctr"/>
                <a:lstStyle/>
                <a:p>
                  <a:pPr algn="ctr"/>
                  <a:endParaRPr lang="en-US" sz="100" dirty="0">
                    <a:latin typeface="微软雅黑" panose="020B0503020204020204" pitchFamily="34" charset="-122"/>
                  </a:endParaRPr>
                </a:p>
              </p:txBody>
            </p:sp>
            <p:sp>
              <p:nvSpPr>
                <p:cNvPr id="54" name="Freeform 4">
                  <a:extLst>
                    <a:ext uri="{FF2B5EF4-FFF2-40B4-BE49-F238E27FC236}">
                      <a16:creationId xmlns:a16="http://schemas.microsoft.com/office/drawing/2014/main" id="{BB5DD096-C876-45BB-A52C-F31D3E5D3D36}"/>
                    </a:ext>
                  </a:extLst>
                </p:cNvPr>
                <p:cNvSpPr>
                  <a:spLocks noChangeArrowheads="1"/>
                </p:cNvSpPr>
                <p:nvPr/>
              </p:nvSpPr>
              <p:spPr bwMode="auto">
                <a:xfrm>
                  <a:off x="17344156" y="8604489"/>
                  <a:ext cx="586436" cy="586589"/>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bg1"/>
                </a:solidFill>
                <a:ln>
                  <a:noFill/>
                </a:ln>
                <a:effectLst/>
              </p:spPr>
              <p:txBody>
                <a:bodyPr wrap="none" lIns="91423" tIns="45712" rIns="91423" bIns="45712" anchor="ctr"/>
                <a:lstStyle/>
                <a:p>
                  <a:endParaRPr lang="en-US" sz="100" dirty="0">
                    <a:latin typeface="微软雅黑" panose="020B0503020204020204" pitchFamily="34" charset="-122"/>
                  </a:endParaRPr>
                </a:p>
              </p:txBody>
            </p:sp>
          </p:grpSp>
        </p:grpSp>
      </p:grpSp>
    </p:spTree>
    <p:extLst>
      <p:ext uri="{BB962C8B-B14F-4D97-AF65-F5344CB8AC3E}">
        <p14:creationId xmlns:p14="http://schemas.microsoft.com/office/powerpoint/2010/main" val="3146498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90735" y="342265"/>
            <a:ext cx="1200329" cy="433006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dirty="0">
                <a:solidFill>
                  <a:prstClr val="black">
                    <a:lumMod val="95000"/>
                    <a:lumOff val="5000"/>
                  </a:prstClr>
                </a:solidFill>
                <a:latin typeface="钟齐志莽行书" panose="02010600030101010101" charset="-122"/>
                <a:ea typeface="钟齐志莽行书" panose="02010600030101010101" charset="-122"/>
                <a:sym typeface="+mn-ea"/>
              </a:rPr>
              <a:t>展望总结</a:t>
            </a:r>
            <a:endParaRPr kumimoji="0" lang="zh-CN" altLang="en-US" sz="6600" b="0" i="0" u="none" strike="noStrike" kern="1200" cap="none" spc="0" normalizeH="0" baseline="0" noProof="0" dirty="0">
              <a:ln>
                <a:noFill/>
              </a:ln>
              <a:solidFill>
                <a:prstClr val="black">
                  <a:lumMod val="95000"/>
                  <a:lumOff val="5000"/>
                </a:prstClr>
              </a:solidFill>
              <a:effectLst/>
              <a:uLnTx/>
              <a:uFillTx/>
              <a:latin typeface="钟齐志莽行书" panose="02010600030101010101" charset="-122"/>
              <a:ea typeface="钟齐志莽行书" panose="02010600030101010101" charset="-122"/>
              <a:cs typeface="+mn-cs"/>
              <a:sym typeface="+mn-ea"/>
            </a:endParaRPr>
          </a:p>
        </p:txBody>
      </p:sp>
      <p:sp>
        <p:nvSpPr>
          <p:cNvPr id="2" name="文本框 1"/>
          <p:cNvSpPr txBox="1"/>
          <p:nvPr/>
        </p:nvSpPr>
        <p:spPr>
          <a:xfrm>
            <a:off x="1602700" y="342265"/>
            <a:ext cx="788035"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05</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10" y="776664"/>
            <a:ext cx="3218854" cy="5304672"/>
          </a:xfrm>
          <a:prstGeom prst="rect">
            <a:avLst/>
          </a:prstGeom>
        </p:spPr>
      </p:pic>
      <p:sp>
        <p:nvSpPr>
          <p:cNvPr id="9" name="TextBox 23">
            <a:extLst>
              <a:ext uri="{FF2B5EF4-FFF2-40B4-BE49-F238E27FC236}">
                <a16:creationId xmlns:a16="http://schemas.microsoft.com/office/drawing/2014/main" id="{D2A78986-AEB3-4554-AE37-850D5D8E0BC9}"/>
              </a:ext>
            </a:extLst>
          </p:cNvPr>
          <p:cNvSpPr txBox="1"/>
          <p:nvPr/>
        </p:nvSpPr>
        <p:spPr>
          <a:xfrm>
            <a:off x="5402550" y="1336119"/>
            <a:ext cx="5308991" cy="4185761"/>
          </a:xfrm>
          <a:prstGeom prst="rect">
            <a:avLst/>
          </a:prstGeom>
          <a:noFill/>
        </p:spPr>
        <p:txBody>
          <a:bodyPr wrap="square" lIns="0" tIns="0" rIns="0" bIns="0" rtlCol="0">
            <a:spAutoFit/>
          </a:bodyPr>
          <a:lstStyle/>
          <a:p>
            <a:r>
              <a:rPr lang="zh-CN" altLang="en-US" sz="3200" b="1" dirty="0">
                <a:solidFill>
                  <a:schemeClr val="accent6">
                    <a:lumMod val="60000"/>
                    <a:lumOff val="40000"/>
                  </a:schemeClr>
                </a:solidFill>
                <a:latin typeface="微软雅黑" panose="020B0503020204020204" pitchFamily="34" charset="-122"/>
                <a:ea typeface="微软雅黑" panose="020B0503020204020204" pitchFamily="34" charset="-122"/>
              </a:rPr>
              <a:t>总结</a:t>
            </a:r>
            <a:endParaRPr lang="en-US" altLang="zh-CN" sz="3200" b="1" dirty="0">
              <a:solidFill>
                <a:schemeClr val="accent6">
                  <a:lumMod val="60000"/>
                  <a:lumOff val="40000"/>
                </a:schemeClr>
              </a:solidFill>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有政策保障。</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具备安全性和快速性</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社交性增加了质量保障。</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存在巨大市场潜力。</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3200" b="1" dirty="0">
                <a:solidFill>
                  <a:schemeClr val="accent6">
                    <a:lumMod val="60000"/>
                    <a:lumOff val="40000"/>
                  </a:schemeClr>
                </a:solidFill>
                <a:latin typeface="微软雅黑" panose="020B0503020204020204" pitchFamily="34" charset="-122"/>
                <a:ea typeface="微软雅黑" panose="020B0503020204020204" pitchFamily="34" charset="-122"/>
              </a:rPr>
              <a:t>展望</a:t>
            </a:r>
            <a:endParaRPr lang="en-US" altLang="zh-CN" sz="3200" dirty="0">
              <a:solidFill>
                <a:schemeClr val="accent6">
                  <a:lumMod val="60000"/>
                  <a:lumOff val="40000"/>
                </a:schemeClr>
              </a:solidFill>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产品实现商用</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产品得以从长三角推广至全国</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给用户带来更多便捷</a:t>
            </a:r>
            <a:endParaRPr lang="en-US" altLang="zh-CN" sz="2400" dirty="0">
              <a:latin typeface="微软雅黑" panose="020B0503020204020204" pitchFamily="34" charset="-122"/>
              <a:ea typeface="微软雅黑" panose="020B0503020204020204" pitchFamily="34" charset="-122"/>
            </a:endParaRPr>
          </a:p>
          <a:p>
            <a:endParaRPr lang="zh-CN" altLang="en-US" sz="1600" b="1" dirty="0">
              <a:solidFill>
                <a:schemeClr val="accent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502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1635125" y="1724660"/>
            <a:ext cx="387985" cy="123507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l"/>
            <a:r>
              <a:rPr lang="en-US" altLang="zh-CN" sz="1600" dirty="0">
                <a:solidFill>
                  <a:schemeClr val="tx1">
                    <a:lumMod val="95000"/>
                    <a:lumOff val="5000"/>
                  </a:schemeClr>
                </a:solidFill>
                <a:latin typeface="微软雅黑" panose="020B0503020204020204" charset="-122"/>
                <a:ea typeface="微软雅黑" panose="020B0503020204020204" charset="-122"/>
                <a:sym typeface="+mn-ea"/>
              </a:rPr>
              <a:t>CONTENTS</a:t>
            </a:r>
            <a:endParaRPr lang="en-US" altLang="zh-CN" sz="1600" b="1" dirty="0">
              <a:solidFill>
                <a:schemeClr val="tx1">
                  <a:lumMod val="95000"/>
                  <a:lumOff val="5000"/>
                </a:schemeClr>
              </a:solidFill>
              <a:latin typeface="微软雅黑" panose="020B0503020204020204" charset="-122"/>
              <a:ea typeface="微软雅黑" panose="020B0503020204020204" charset="-122"/>
              <a:sym typeface="+mn-ea"/>
            </a:endParaRPr>
          </a:p>
        </p:txBody>
      </p:sp>
      <p:sp>
        <p:nvSpPr>
          <p:cNvPr id="6" name="矩形 5"/>
          <p:cNvSpPr/>
          <p:nvPr/>
        </p:nvSpPr>
        <p:spPr>
          <a:xfrm>
            <a:off x="2023110" y="600710"/>
            <a:ext cx="826770" cy="2536190"/>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l"/>
            <a:r>
              <a:rPr lang="zh-CN" altLang="en-US" sz="8800" dirty="0">
                <a:solidFill>
                  <a:schemeClr val="tx1">
                    <a:lumMod val="95000"/>
                    <a:lumOff val="5000"/>
                  </a:schemeClr>
                </a:solidFill>
                <a:latin typeface="钟齐志莽行书" panose="02010600030101010101" charset="-122"/>
                <a:ea typeface="钟齐志莽行书" panose="02010600030101010101" charset="-122"/>
                <a:sym typeface="+mn-ea"/>
              </a:rPr>
              <a:t>目录</a:t>
            </a:r>
          </a:p>
        </p:txBody>
      </p:sp>
      <p:sp>
        <p:nvSpPr>
          <p:cNvPr id="38" name="文本框 37"/>
          <p:cNvSpPr txBox="1"/>
          <p:nvPr/>
        </p:nvSpPr>
        <p:spPr>
          <a:xfrm>
            <a:off x="7973217" y="1512570"/>
            <a:ext cx="4046220" cy="42418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charset="-122"/>
                <a:ea typeface="微软雅黑" panose="020B0503020204020204" charset="-122"/>
                <a:sym typeface="+mn-ea"/>
              </a:rPr>
              <a:t>项目总览</a:t>
            </a:r>
          </a:p>
        </p:txBody>
      </p:sp>
      <p:sp>
        <p:nvSpPr>
          <p:cNvPr id="10" name="文本框 9"/>
          <p:cNvSpPr txBox="1"/>
          <p:nvPr/>
        </p:nvSpPr>
        <p:spPr>
          <a:xfrm>
            <a:off x="7973217" y="2149475"/>
            <a:ext cx="4165600" cy="42418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000" kern="0" noProof="0" dirty="0">
                <a:ln>
                  <a:noFill/>
                </a:ln>
                <a:solidFill>
                  <a:schemeClr val="tx1">
                    <a:lumMod val="95000"/>
                    <a:lumOff val="5000"/>
                  </a:schemeClr>
                </a:solidFill>
                <a:uLnTx/>
                <a:uFillTx/>
                <a:latin typeface="微软雅黑" panose="020B0503020204020204" charset="-122"/>
                <a:ea typeface="微软雅黑" panose="020B0503020204020204" charset="-122"/>
                <a:sym typeface="+mn-ea"/>
              </a:rPr>
              <a:t>团队组成</a:t>
            </a:r>
          </a:p>
        </p:txBody>
      </p:sp>
      <p:sp>
        <p:nvSpPr>
          <p:cNvPr id="13" name="文本框 12"/>
          <p:cNvSpPr txBox="1"/>
          <p:nvPr/>
        </p:nvSpPr>
        <p:spPr>
          <a:xfrm>
            <a:off x="7973217" y="2738755"/>
            <a:ext cx="3221990" cy="42418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000" kern="0" dirty="0">
                <a:solidFill>
                  <a:schemeClr val="tx1">
                    <a:lumMod val="95000"/>
                    <a:lumOff val="5000"/>
                  </a:schemeClr>
                </a:solidFill>
                <a:latin typeface="微软雅黑" panose="020B0503020204020204" charset="-122"/>
                <a:ea typeface="微软雅黑" panose="020B0503020204020204" charset="-122"/>
                <a:sym typeface="+mn-ea"/>
              </a:rPr>
              <a:t>具体</a:t>
            </a: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charset="-122"/>
                <a:ea typeface="微软雅黑" panose="020B0503020204020204" charset="-122"/>
                <a:sym typeface="+mn-ea"/>
              </a:rPr>
              <a:t>介绍</a:t>
            </a:r>
          </a:p>
        </p:txBody>
      </p:sp>
      <p:sp>
        <p:nvSpPr>
          <p:cNvPr id="34" name="文本框 33"/>
          <p:cNvSpPr txBox="1"/>
          <p:nvPr/>
        </p:nvSpPr>
        <p:spPr>
          <a:xfrm>
            <a:off x="6947057" y="1392555"/>
            <a:ext cx="1301750" cy="1938020"/>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sz="4000" noProof="0" dirty="0">
                <a:ln>
                  <a:noFill/>
                </a:ln>
                <a:solidFill>
                  <a:schemeClr val="tx1">
                    <a:lumMod val="95000"/>
                    <a:lumOff val="5000"/>
                  </a:schemeClr>
                </a:solidFill>
                <a:uLnTx/>
                <a:uFillTx/>
                <a:latin typeface="微软雅黑" panose="020B0503020204020204" pitchFamily="34" charset="-122"/>
                <a:ea typeface="微软雅黑" panose="020B0503020204020204" pitchFamily="34" charset="-122"/>
                <a:sym typeface="+mn-ea"/>
              </a:rPr>
              <a:t>1</a:t>
            </a:r>
            <a:r>
              <a:rPr lang="en-US" sz="40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endParaRPr lang="en-US" sz="4000" noProof="0" dirty="0">
              <a:ln>
                <a:noFill/>
              </a:ln>
              <a:solidFill>
                <a:schemeClr val="tx1">
                  <a:lumMod val="95000"/>
                  <a:lumOff val="5000"/>
                </a:schemeClr>
              </a:solidFill>
              <a:uLnTx/>
              <a:uFillTx/>
              <a:latin typeface="微软雅黑" panose="020B0503020204020204" pitchFamily="34" charset="-122"/>
              <a:ea typeface="微软雅黑" panose="020B0503020204020204" pitchFamily="34" charset="-122"/>
              <a:sym typeface="+mn-ea"/>
            </a:endParaRPr>
          </a:p>
          <a:p>
            <a:pPr marL="0" marR="0" lvl="0" algn="ctr" defTabSz="914400" rtl="0" eaLnBrk="1" latinLnBrk="0" hangingPunct="1">
              <a:spcBef>
                <a:spcPts val="0"/>
              </a:spcBef>
              <a:spcAft>
                <a:spcPts val="0"/>
              </a:spcAft>
              <a:buClrTx/>
              <a:buSzTx/>
              <a:buFontTx/>
              <a:buNone/>
              <a:defRPr/>
            </a:pPr>
            <a:r>
              <a:rPr lang="en-US" sz="4000" noProof="0" dirty="0">
                <a:ln>
                  <a:noFill/>
                </a:ln>
                <a:solidFill>
                  <a:schemeClr val="tx1">
                    <a:lumMod val="95000"/>
                    <a:lumOff val="5000"/>
                  </a:schemeClr>
                </a:solidFill>
                <a:uLnTx/>
                <a:uFillTx/>
                <a:latin typeface="微软雅黑" panose="020B0503020204020204" pitchFamily="34" charset="-122"/>
                <a:ea typeface="微软雅黑" panose="020B0503020204020204" pitchFamily="34" charset="-122"/>
                <a:sym typeface="+mn-ea"/>
              </a:rPr>
              <a:t>2.</a:t>
            </a:r>
          </a:p>
          <a:p>
            <a:pPr marL="0" marR="0" lvl="0" algn="ctr" defTabSz="914400" rtl="0" eaLnBrk="1" latinLnBrk="0" hangingPunct="1">
              <a:spcBef>
                <a:spcPts val="0"/>
              </a:spcBef>
              <a:spcAft>
                <a:spcPts val="0"/>
              </a:spcAft>
              <a:buClrTx/>
              <a:buSzTx/>
              <a:buFontTx/>
              <a:buNone/>
              <a:defRPr/>
            </a:pPr>
            <a:r>
              <a:rPr lang="en-US" sz="4000" noProof="0" dirty="0">
                <a:ln>
                  <a:noFill/>
                </a:ln>
                <a:solidFill>
                  <a:schemeClr val="tx1">
                    <a:lumMod val="95000"/>
                    <a:lumOff val="5000"/>
                  </a:schemeClr>
                </a:solidFill>
                <a:uLnTx/>
                <a:uFillTx/>
                <a:latin typeface="微软雅黑" panose="020B0503020204020204" pitchFamily="34" charset="-122"/>
                <a:ea typeface="微软雅黑" panose="020B0503020204020204" pitchFamily="34" charset="-122"/>
                <a:sym typeface="+mn-ea"/>
              </a:rPr>
              <a:t>3.</a:t>
            </a:r>
          </a:p>
        </p:txBody>
      </p:sp>
      <p:pic>
        <p:nvPicPr>
          <p:cNvPr id="7" name="图片 6"/>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64943" y="3447758"/>
            <a:ext cx="7112000" cy="2723745"/>
          </a:xfrm>
          <a:prstGeom prst="rect">
            <a:avLst/>
          </a:prstGeom>
        </p:spPr>
      </p:pic>
      <p:sp>
        <p:nvSpPr>
          <p:cNvPr id="11" name="文本框 10">
            <a:extLst>
              <a:ext uri="{FF2B5EF4-FFF2-40B4-BE49-F238E27FC236}">
                <a16:creationId xmlns:a16="http://schemas.microsoft.com/office/drawing/2014/main" id="{683D3E82-9677-41BA-8FF0-A5851FD00009}"/>
              </a:ext>
            </a:extLst>
          </p:cNvPr>
          <p:cNvSpPr txBox="1"/>
          <p:nvPr/>
        </p:nvSpPr>
        <p:spPr>
          <a:xfrm>
            <a:off x="7973217" y="3278848"/>
            <a:ext cx="4046220" cy="42418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charset="-122"/>
                <a:ea typeface="微软雅黑" panose="020B0503020204020204" charset="-122"/>
                <a:sym typeface="+mn-ea"/>
              </a:rPr>
              <a:t>商业模式</a:t>
            </a:r>
          </a:p>
        </p:txBody>
      </p:sp>
      <p:sp>
        <p:nvSpPr>
          <p:cNvPr id="12" name="文本框 11">
            <a:extLst>
              <a:ext uri="{FF2B5EF4-FFF2-40B4-BE49-F238E27FC236}">
                <a16:creationId xmlns:a16="http://schemas.microsoft.com/office/drawing/2014/main" id="{DE4C0241-9D92-422D-B298-52555ED7128F}"/>
              </a:ext>
            </a:extLst>
          </p:cNvPr>
          <p:cNvSpPr txBox="1"/>
          <p:nvPr/>
        </p:nvSpPr>
        <p:spPr>
          <a:xfrm>
            <a:off x="7973217" y="3915753"/>
            <a:ext cx="4165600" cy="42418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000" kern="0" dirty="0">
                <a:solidFill>
                  <a:schemeClr val="tx1">
                    <a:lumMod val="95000"/>
                    <a:lumOff val="5000"/>
                  </a:schemeClr>
                </a:solidFill>
                <a:latin typeface="微软雅黑" panose="020B0503020204020204" charset="-122"/>
                <a:ea typeface="微软雅黑" panose="020B0503020204020204" charset="-122"/>
                <a:sym typeface="+mn-ea"/>
              </a:rPr>
              <a:t>展望总结</a:t>
            </a:r>
            <a:endParaRPr lang="zh-CN" altLang="en-US" sz="2000" kern="0" noProof="0" dirty="0">
              <a:ln>
                <a:noFill/>
              </a:ln>
              <a:solidFill>
                <a:schemeClr val="tx1">
                  <a:lumMod val="95000"/>
                  <a:lumOff val="5000"/>
                </a:schemeClr>
              </a:solidFill>
              <a:uLnTx/>
              <a:uFillTx/>
              <a:latin typeface="微软雅黑" panose="020B0503020204020204" charset="-122"/>
              <a:ea typeface="微软雅黑" panose="020B0503020204020204" charset="-122"/>
              <a:sym typeface="+mn-ea"/>
            </a:endParaRPr>
          </a:p>
        </p:txBody>
      </p:sp>
      <p:sp>
        <p:nvSpPr>
          <p:cNvPr id="14" name="文本框 13">
            <a:extLst>
              <a:ext uri="{FF2B5EF4-FFF2-40B4-BE49-F238E27FC236}">
                <a16:creationId xmlns:a16="http://schemas.microsoft.com/office/drawing/2014/main" id="{0C9280B5-7EA8-4707-AB7E-C007CFCBEBCD}"/>
              </a:ext>
            </a:extLst>
          </p:cNvPr>
          <p:cNvSpPr txBox="1"/>
          <p:nvPr/>
        </p:nvSpPr>
        <p:spPr>
          <a:xfrm>
            <a:off x="7973217" y="4505033"/>
            <a:ext cx="3221990" cy="42418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endPar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charset="-122"/>
              <a:ea typeface="微软雅黑" panose="020B0503020204020204" charset="-122"/>
              <a:sym typeface="+mn-ea"/>
            </a:endParaRPr>
          </a:p>
        </p:txBody>
      </p:sp>
      <p:sp>
        <p:nvSpPr>
          <p:cNvPr id="15" name="文本框 14">
            <a:extLst>
              <a:ext uri="{FF2B5EF4-FFF2-40B4-BE49-F238E27FC236}">
                <a16:creationId xmlns:a16="http://schemas.microsoft.com/office/drawing/2014/main" id="{13FA094C-78D9-497F-96FD-C745398CDA86}"/>
              </a:ext>
            </a:extLst>
          </p:cNvPr>
          <p:cNvSpPr txBox="1"/>
          <p:nvPr/>
        </p:nvSpPr>
        <p:spPr>
          <a:xfrm>
            <a:off x="6947057" y="3158833"/>
            <a:ext cx="1301750" cy="1323439"/>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4000" noProof="0" dirty="0">
                <a:ln>
                  <a:noFill/>
                </a:ln>
                <a:solidFill>
                  <a:schemeClr val="tx1">
                    <a:lumMod val="95000"/>
                    <a:lumOff val="5000"/>
                  </a:schemeClr>
                </a:solidFill>
                <a:uLnTx/>
                <a:uFillTx/>
                <a:latin typeface="微软雅黑" panose="020B0503020204020204" pitchFamily="34" charset="-122"/>
                <a:ea typeface="微软雅黑" panose="020B0503020204020204" pitchFamily="34" charset="-122"/>
                <a:sym typeface="+mn-ea"/>
              </a:rPr>
              <a:t>4.</a:t>
            </a:r>
            <a:endParaRPr lang="en-US" sz="4000" noProof="0" dirty="0">
              <a:ln>
                <a:noFill/>
              </a:ln>
              <a:solidFill>
                <a:schemeClr val="tx1">
                  <a:lumMod val="95000"/>
                  <a:lumOff val="5000"/>
                </a:schemeClr>
              </a:solidFill>
              <a:uLnTx/>
              <a:uFillTx/>
              <a:latin typeface="微软雅黑" panose="020B0503020204020204" pitchFamily="34" charset="-122"/>
              <a:ea typeface="微软雅黑" panose="020B0503020204020204" pitchFamily="34" charset="-122"/>
              <a:sym typeface="+mn-ea"/>
            </a:endParaRPr>
          </a:p>
          <a:p>
            <a:pPr marL="0" marR="0" lvl="0" algn="ctr" defTabSz="914400" rtl="0" eaLnBrk="1" latinLnBrk="0" hangingPunct="1">
              <a:spcBef>
                <a:spcPts val="0"/>
              </a:spcBef>
              <a:spcAft>
                <a:spcPts val="0"/>
              </a:spcAft>
              <a:buClrTx/>
              <a:buSzTx/>
              <a:buFontTx/>
              <a:buNone/>
              <a:defRPr/>
            </a:pPr>
            <a:r>
              <a:rPr lang="en-US" altLang="zh-CN" sz="4000" noProof="0" dirty="0">
                <a:ln>
                  <a:noFill/>
                </a:ln>
                <a:solidFill>
                  <a:schemeClr val="tx1">
                    <a:lumMod val="95000"/>
                    <a:lumOff val="5000"/>
                  </a:schemeClr>
                </a:solidFill>
                <a:uLnTx/>
                <a:uFillTx/>
                <a:latin typeface="微软雅黑" panose="020B0503020204020204" pitchFamily="34" charset="-122"/>
                <a:ea typeface="微软雅黑" panose="020B0503020204020204" pitchFamily="34" charset="-122"/>
                <a:sym typeface="+mn-ea"/>
              </a:rPr>
              <a:t>5.</a:t>
            </a:r>
            <a:endParaRPr lang="en-US" sz="4000" noProof="0" dirty="0">
              <a:ln>
                <a:noFill/>
              </a:ln>
              <a:solidFill>
                <a:schemeClr val="tx1">
                  <a:lumMod val="95000"/>
                  <a:lumOff val="5000"/>
                </a:schemeClr>
              </a:solidFill>
              <a:uLnTx/>
              <a:uFillTx/>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手绘树叶"/>
          <p:cNvPicPr>
            <a:picLocks noChangeAspect="1"/>
          </p:cNvPicPr>
          <p:nvPr/>
        </p:nvPicPr>
        <p:blipFill>
          <a:blip r:embed="rId2"/>
          <a:stretch>
            <a:fillRect/>
          </a:stretch>
        </p:blipFill>
        <p:spPr>
          <a:xfrm rot="7620000">
            <a:off x="3313430" y="909320"/>
            <a:ext cx="4152265" cy="1659255"/>
          </a:xfrm>
          <a:prstGeom prst="rect">
            <a:avLst/>
          </a:prstGeom>
        </p:spPr>
      </p:pic>
      <p:sp>
        <p:nvSpPr>
          <p:cNvPr id="5" name="文本框 4"/>
          <p:cNvSpPr txBox="1"/>
          <p:nvPr/>
        </p:nvSpPr>
        <p:spPr>
          <a:xfrm>
            <a:off x="5830570" y="2162810"/>
            <a:ext cx="1198245" cy="3600450"/>
          </a:xfrm>
          <a:prstGeom prst="rect">
            <a:avLst/>
          </a:prstGeom>
          <a:noFill/>
        </p:spPr>
        <p:txBody>
          <a:bodyPr vert="eaVert" wrap="square" rtlCol="0">
            <a:spAutoFit/>
          </a:bodyPr>
          <a:lstStyle/>
          <a:p>
            <a:r>
              <a:rPr lang="zh-CN" altLang="en-US" sz="6600">
                <a:latin typeface="钟齐志莽行书" panose="02010600030101010101" charset="-122"/>
                <a:ea typeface="钟齐志莽行书" panose="02010600030101010101" charset="-122"/>
              </a:rPr>
              <a:t>谢谢大家</a:t>
            </a:r>
          </a:p>
        </p:txBody>
      </p:sp>
      <p:sp>
        <p:nvSpPr>
          <p:cNvPr id="8" name="文本框 7"/>
          <p:cNvSpPr txBox="1"/>
          <p:nvPr/>
        </p:nvSpPr>
        <p:spPr>
          <a:xfrm>
            <a:off x="5552440" y="2428875"/>
            <a:ext cx="367030" cy="3095625"/>
          </a:xfrm>
          <a:prstGeom prst="rect">
            <a:avLst/>
          </a:prstGeom>
          <a:noFill/>
        </p:spPr>
        <p:txBody>
          <a:bodyPr vert="eaVert" wrap="square" rtlCol="0">
            <a:spAutoFit/>
          </a:bodyPr>
          <a:lstStyle/>
          <a:p>
            <a:pPr algn="dist"/>
            <a:r>
              <a:rPr lang="en-US" sz="1200" dirty="0">
                <a:solidFill>
                  <a:schemeClr val="tx1">
                    <a:lumMod val="65000"/>
                    <a:lumOff val="35000"/>
                  </a:schemeClr>
                </a:solidFill>
                <a:latin typeface="微软雅黑" panose="020B0503020204020204" charset="-122"/>
                <a:ea typeface="微软雅黑" panose="020B0503020204020204" charset="-122"/>
                <a:sym typeface="+mn-ea"/>
              </a:rPr>
              <a:t>THANKS</a:t>
            </a:r>
          </a:p>
        </p:txBody>
      </p:sp>
      <p:pic>
        <p:nvPicPr>
          <p:cNvPr id="7" name="图片 6">
            <a:extLst>
              <a:ext uri="{FF2B5EF4-FFF2-40B4-BE49-F238E27FC236}">
                <a16:creationId xmlns:a16="http://schemas.microsoft.com/office/drawing/2014/main" id="{0DF1439D-8C60-4796-9F98-E190DC4BC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6738" y="3940696"/>
            <a:ext cx="1539410" cy="1539410"/>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90735" y="342265"/>
            <a:ext cx="1200329" cy="433006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black">
                    <a:lumMod val="95000"/>
                    <a:lumOff val="5000"/>
                  </a:prstClr>
                </a:solidFill>
                <a:effectLst/>
                <a:uLnTx/>
                <a:uFillTx/>
                <a:latin typeface="钟齐志莽行书" panose="02010600030101010101" charset="-122"/>
                <a:ea typeface="钟齐志莽行书" panose="02010600030101010101" charset="-122"/>
                <a:cs typeface="+mn-cs"/>
                <a:sym typeface="+mn-ea"/>
              </a:rPr>
              <a:t>项目总览</a:t>
            </a:r>
          </a:p>
        </p:txBody>
      </p:sp>
      <p:sp>
        <p:nvSpPr>
          <p:cNvPr id="2" name="文本框 1"/>
          <p:cNvSpPr txBox="1"/>
          <p:nvPr/>
        </p:nvSpPr>
        <p:spPr>
          <a:xfrm>
            <a:off x="1602700" y="342265"/>
            <a:ext cx="788035"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01</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10" y="776664"/>
            <a:ext cx="3218854" cy="5304672"/>
          </a:xfrm>
          <a:prstGeom prst="rect">
            <a:avLst/>
          </a:prstGeom>
        </p:spPr>
      </p:pic>
      <p:sp>
        <p:nvSpPr>
          <p:cNvPr id="6" name="文本框 5">
            <a:extLst>
              <a:ext uri="{FF2B5EF4-FFF2-40B4-BE49-F238E27FC236}">
                <a16:creationId xmlns:a16="http://schemas.microsoft.com/office/drawing/2014/main" id="{2C405946-8CCE-4AC2-BC24-DA2C8762117A}"/>
              </a:ext>
            </a:extLst>
          </p:cNvPr>
          <p:cNvSpPr txBox="1"/>
          <p:nvPr/>
        </p:nvSpPr>
        <p:spPr>
          <a:xfrm>
            <a:off x="4533446" y="916940"/>
            <a:ext cx="6172653" cy="4836902"/>
          </a:xfrm>
          <a:prstGeom prst="rect">
            <a:avLst/>
          </a:prstGeom>
          <a:noFill/>
        </p:spPr>
        <p:txBody>
          <a:bodyPr wrap="square" rtlCol="0">
            <a:spAutoFit/>
          </a:bodyPr>
          <a:lstStyle/>
          <a:p>
            <a:pPr algn="just">
              <a:lnSpc>
                <a:spcPct val="130000"/>
              </a:lnSpc>
            </a:pPr>
            <a:r>
              <a:rPr lang="en-US" altLang="zh-CN" sz="2000" dirty="0">
                <a:latin typeface="+mn-ea"/>
              </a:rPr>
              <a:t>    </a:t>
            </a:r>
            <a:r>
              <a:rPr lang="zh-CN" altLang="en-US" sz="2000" dirty="0">
                <a:latin typeface="+mn-ea"/>
              </a:rPr>
              <a:t>云知教育</a:t>
            </a:r>
            <a:r>
              <a:rPr lang="zh-CN" altLang="zh-CN" sz="2000" dirty="0">
                <a:latin typeface="+mn-ea"/>
              </a:rPr>
              <a:t>系统平台以创新型的教育模式，有效聚集教育产业链的上下游，包括学校、机构、老师、学生</a:t>
            </a:r>
            <a:r>
              <a:rPr lang="zh-CN" altLang="en-US" sz="2000" dirty="0">
                <a:latin typeface="+mn-ea"/>
              </a:rPr>
              <a:t>。</a:t>
            </a:r>
            <a:r>
              <a:rPr lang="zh-CN" altLang="zh-CN" sz="2000" dirty="0">
                <a:latin typeface="+mn-ea"/>
              </a:rPr>
              <a:t>运用网络、多媒体和多种交互手段进行教学和互动，提供海量的教育资源，名师</a:t>
            </a:r>
            <a:r>
              <a:rPr lang="en-US" altLang="zh-CN" sz="2000" dirty="0">
                <a:latin typeface="+mn-ea"/>
              </a:rPr>
              <a:t>/</a:t>
            </a:r>
            <a:r>
              <a:rPr lang="zh-CN" altLang="zh-CN" sz="2000" dirty="0">
                <a:latin typeface="+mn-ea"/>
              </a:rPr>
              <a:t>优质课程可以随时随地接入</a:t>
            </a:r>
            <a:r>
              <a:rPr lang="zh-CN" altLang="en-US" sz="2000" dirty="0">
                <a:latin typeface="+mn-ea"/>
              </a:rPr>
              <a:t>。</a:t>
            </a:r>
            <a:r>
              <a:rPr lang="zh-CN" altLang="zh-CN" sz="2000" dirty="0">
                <a:latin typeface="+mn-ea"/>
              </a:rPr>
              <a:t>提供</a:t>
            </a:r>
            <a:r>
              <a:rPr lang="zh-CN" altLang="en-US" sz="2000" dirty="0">
                <a:latin typeface="+mn-ea"/>
              </a:rPr>
              <a:t>了</a:t>
            </a:r>
            <a:r>
              <a:rPr lang="zh-CN" altLang="zh-CN" sz="2000" dirty="0">
                <a:latin typeface="+mn-ea"/>
              </a:rPr>
              <a:t>最新的科学学习方法和个性化学习体验，提高了学生的学习效率和学校的管理效率，使得教育可以随时随地共享。</a:t>
            </a:r>
            <a:endParaRPr lang="en-US" altLang="zh-CN" sz="2000" dirty="0">
              <a:latin typeface="+mn-ea"/>
            </a:endParaRPr>
          </a:p>
          <a:p>
            <a:pPr algn="just">
              <a:lnSpc>
                <a:spcPct val="130000"/>
              </a:lnSpc>
            </a:pPr>
            <a:r>
              <a:rPr lang="en-US" altLang="zh-CN" sz="2000" b="1" dirty="0">
                <a:latin typeface="+mn-ea"/>
              </a:rPr>
              <a:t>    </a:t>
            </a:r>
            <a:r>
              <a:rPr lang="zh-CN" altLang="zh-CN" sz="2000" b="1" dirty="0">
                <a:latin typeface="+mn-ea"/>
              </a:rPr>
              <a:t>与现存的同类相比，打破了传统教育</a:t>
            </a:r>
            <a:r>
              <a:rPr lang="en-US" altLang="zh-CN" sz="2000" b="1" dirty="0">
                <a:latin typeface="+mn-ea"/>
              </a:rPr>
              <a:t>app</a:t>
            </a:r>
            <a:r>
              <a:rPr lang="zh-CN" altLang="zh-CN" sz="2000" b="1" dirty="0">
                <a:latin typeface="+mn-ea"/>
              </a:rPr>
              <a:t>单方学习的壁垒，融合多方教学管理与资源，提供互动平台，增强了用户的积极性，方便和加强</a:t>
            </a:r>
            <a:r>
              <a:rPr lang="zh-CN" altLang="en-US" sz="2000" b="1" dirty="0">
                <a:latin typeface="+mn-ea"/>
              </a:rPr>
              <a:t>了</a:t>
            </a:r>
            <a:r>
              <a:rPr lang="zh-CN" altLang="zh-CN" sz="2000" b="1" dirty="0">
                <a:latin typeface="+mn-ea"/>
              </a:rPr>
              <a:t>老师的</a:t>
            </a:r>
            <a:r>
              <a:rPr lang="zh-CN" altLang="en-US" sz="2000" b="1" dirty="0">
                <a:latin typeface="+mn-ea"/>
              </a:rPr>
              <a:t>管理</a:t>
            </a:r>
            <a:r>
              <a:rPr lang="zh-CN" altLang="zh-CN" sz="2000" b="1" dirty="0">
                <a:latin typeface="+mn-ea"/>
              </a:rPr>
              <a:t>监督，提高了学校或机构办学质量，真正地实现了教务教学管理与网络教学的相融合。</a:t>
            </a:r>
          </a:p>
        </p:txBody>
      </p:sp>
    </p:spTree>
    <p:extLst>
      <p:ext uri="{BB962C8B-B14F-4D97-AF65-F5344CB8AC3E}">
        <p14:creationId xmlns:p14="http://schemas.microsoft.com/office/powerpoint/2010/main" val="403300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90735" y="342265"/>
            <a:ext cx="1200329" cy="433006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black">
                    <a:lumMod val="95000"/>
                    <a:lumOff val="5000"/>
                  </a:prstClr>
                </a:solidFill>
                <a:effectLst/>
                <a:uLnTx/>
                <a:uFillTx/>
                <a:latin typeface="钟齐志莽行书" panose="02010600030101010101" charset="-122"/>
                <a:ea typeface="钟齐志莽行书" panose="02010600030101010101" charset="-122"/>
                <a:cs typeface="+mn-cs"/>
                <a:sym typeface="+mn-ea"/>
              </a:rPr>
              <a:t>团队组成</a:t>
            </a:r>
          </a:p>
        </p:txBody>
      </p:sp>
      <p:sp>
        <p:nvSpPr>
          <p:cNvPr id="2" name="文本框 1"/>
          <p:cNvSpPr txBox="1"/>
          <p:nvPr/>
        </p:nvSpPr>
        <p:spPr>
          <a:xfrm>
            <a:off x="1602700" y="342265"/>
            <a:ext cx="788035"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02</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10" y="776664"/>
            <a:ext cx="3218854" cy="5304672"/>
          </a:xfrm>
          <a:prstGeom prst="rect">
            <a:avLst/>
          </a:prstGeom>
        </p:spPr>
      </p:pic>
      <p:sp>
        <p:nvSpPr>
          <p:cNvPr id="7" name="文本框 6">
            <a:extLst>
              <a:ext uri="{FF2B5EF4-FFF2-40B4-BE49-F238E27FC236}">
                <a16:creationId xmlns:a16="http://schemas.microsoft.com/office/drawing/2014/main" id="{A0E8B361-2927-4C66-BAE0-2CF56DC4DA4C}"/>
              </a:ext>
            </a:extLst>
          </p:cNvPr>
          <p:cNvSpPr txBox="1"/>
          <p:nvPr/>
        </p:nvSpPr>
        <p:spPr>
          <a:xfrm>
            <a:off x="5461000" y="2459504"/>
            <a:ext cx="4801314" cy="1938992"/>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沈海滢：负责项目构思和文档撰写</a:t>
            </a:r>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凌  珑：负责代码的编写和调试</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陈启源：负责多媒体设计和实现</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4385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31636" y="1447165"/>
            <a:ext cx="1200329" cy="433006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black">
                    <a:lumMod val="95000"/>
                    <a:lumOff val="5000"/>
                  </a:prstClr>
                </a:solidFill>
                <a:effectLst/>
                <a:uLnTx/>
                <a:uFillTx/>
                <a:latin typeface="钟齐志莽行书" panose="02010600030101010101" charset="-122"/>
                <a:ea typeface="钟齐志莽行书" panose="02010600030101010101" charset="-122"/>
                <a:cs typeface="+mn-cs"/>
                <a:sym typeface="+mn-ea"/>
              </a:rPr>
              <a:t>具体介绍</a:t>
            </a:r>
          </a:p>
        </p:txBody>
      </p:sp>
      <p:sp>
        <p:nvSpPr>
          <p:cNvPr id="7" name="文本框 6"/>
          <p:cNvSpPr txBox="1"/>
          <p:nvPr/>
        </p:nvSpPr>
        <p:spPr>
          <a:xfrm>
            <a:off x="1932662" y="2289810"/>
            <a:ext cx="3508653" cy="2878455"/>
          </a:xfrm>
          <a:prstGeom prst="rect">
            <a:avLst/>
          </a:prstGeom>
          <a:noFill/>
        </p:spPr>
        <p:txBody>
          <a:bodyPr vert="eaVert" wrap="square"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rPr>
              <a:t>项目背景</a:t>
            </a:r>
            <a:endPar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endParaRPr>
          </a:p>
          <a:p>
            <a:pPr marL="0" marR="0" lvl="0" indent="0" algn="l" defTabSz="914400" rtl="0" eaLnBrk="1" fontAlgn="t" latinLnBrk="0" hangingPunct="1">
              <a:lnSpc>
                <a:spcPct val="100000"/>
              </a:lnSpc>
              <a:spcBef>
                <a:spcPts val="0"/>
              </a:spcBef>
              <a:spcAft>
                <a:spcPts val="0"/>
              </a:spcAft>
              <a:buClrTx/>
              <a:buSzTx/>
              <a:buFontTx/>
              <a:buNone/>
              <a:tabLst/>
              <a:defRPr/>
            </a:pPr>
            <a:r>
              <a:rPr lang="zh-CN" altLang="en-US" sz="2400" kern="0" dirty="0">
                <a:solidFill>
                  <a:prstClr val="black">
                    <a:lumMod val="95000"/>
                    <a:lumOff val="5000"/>
                  </a:prstClr>
                </a:solidFill>
                <a:latin typeface="微软雅黑" panose="020B0503020204020204" charset="-122"/>
                <a:ea typeface="微软雅黑" panose="020B0503020204020204" charset="-122"/>
                <a:sym typeface="+mn-ea"/>
              </a:rPr>
              <a:t>痛点分析</a:t>
            </a:r>
            <a:endPar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rPr>
              <a:t>可行性分析</a:t>
            </a:r>
            <a:endPar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endParaRPr>
          </a:p>
          <a:p>
            <a:pPr marL="0" marR="0" lvl="0" indent="0" algn="l" defTabSz="914400" rtl="0" eaLnBrk="1" fontAlgn="t" latinLnBrk="0" hangingPunct="1">
              <a:lnSpc>
                <a:spcPct val="100000"/>
              </a:lnSpc>
              <a:spcBef>
                <a:spcPts val="0"/>
              </a:spcBef>
              <a:spcAft>
                <a:spcPts val="0"/>
              </a:spcAft>
              <a:buClrTx/>
              <a:buSzTx/>
              <a:buFontTx/>
              <a:buNone/>
              <a:tabLst/>
              <a:defRPr/>
            </a:pPr>
            <a:r>
              <a:rPr lang="zh-CN" altLang="en-US" sz="2400" kern="0" dirty="0">
                <a:solidFill>
                  <a:prstClr val="black">
                    <a:lumMod val="95000"/>
                    <a:lumOff val="5000"/>
                  </a:prstClr>
                </a:solidFill>
                <a:latin typeface="微软雅黑" panose="020B0503020204020204" charset="-122"/>
                <a:ea typeface="微软雅黑" panose="020B0503020204020204" charset="-122"/>
                <a:sym typeface="+mn-ea"/>
              </a:rPr>
              <a:t>开发路线</a:t>
            </a:r>
            <a:endPar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endParaRPr>
          </a:p>
          <a:p>
            <a:pPr marL="0" marR="0" lvl="0" indent="0" algn="l" defTabSz="914400" rtl="0" eaLnBrk="1" fontAlgn="t" latinLnBrk="0" hangingPunct="1">
              <a:lnSpc>
                <a:spcPct val="100000"/>
              </a:lnSpc>
              <a:spcBef>
                <a:spcPts val="0"/>
              </a:spcBef>
              <a:spcAft>
                <a:spcPts val="0"/>
              </a:spcAft>
              <a:buClrTx/>
              <a:buSzTx/>
              <a:buFontTx/>
              <a:buNone/>
              <a:tabLst/>
              <a:defRPr/>
            </a:pPr>
            <a:r>
              <a:rPr lang="zh-CN" altLang="en-US" sz="2400" kern="0" dirty="0">
                <a:solidFill>
                  <a:prstClr val="black">
                    <a:lumMod val="95000"/>
                    <a:lumOff val="5000"/>
                  </a:prstClr>
                </a:solidFill>
                <a:latin typeface="微软雅黑" panose="020B0503020204020204" charset="-122"/>
                <a:ea typeface="微软雅黑" panose="020B0503020204020204" charset="-122"/>
                <a:sym typeface="+mn-ea"/>
              </a:rPr>
              <a:t>功能划分</a:t>
            </a:r>
            <a:endParaRPr lang="en-US" altLang="zh-CN" sz="2400" kern="0" dirty="0">
              <a:solidFill>
                <a:prstClr val="black">
                  <a:lumMod val="95000"/>
                  <a:lumOff val="5000"/>
                </a:prstClr>
              </a:solidFill>
              <a:latin typeface="微软雅黑" panose="020B0503020204020204" charset="-122"/>
              <a:ea typeface="微软雅黑" panose="020B0503020204020204" charset="-122"/>
              <a:sym typeface="+mn-ea"/>
            </a:endParaRPr>
          </a:p>
          <a:p>
            <a:pPr fontAlgn="t">
              <a:defRPr/>
            </a:pPr>
            <a:r>
              <a:rPr lang="zh-CN" altLang="en-US" sz="2400" kern="0" dirty="0">
                <a:solidFill>
                  <a:prstClr val="black">
                    <a:lumMod val="95000"/>
                    <a:lumOff val="5000"/>
                  </a:prstClr>
                </a:solidFill>
                <a:latin typeface="微软雅黑" panose="020B0503020204020204" charset="-122"/>
                <a:ea typeface="微软雅黑" panose="020B0503020204020204" charset="-122"/>
                <a:sym typeface="+mn-ea"/>
              </a:rPr>
              <a:t>框架结构</a:t>
            </a:r>
            <a:endParaRPr lang="en-US" altLang="zh-CN" sz="2400" kern="0" dirty="0">
              <a:solidFill>
                <a:prstClr val="black">
                  <a:lumMod val="95000"/>
                  <a:lumOff val="5000"/>
                </a:prstClr>
              </a:solidFill>
              <a:latin typeface="微软雅黑" panose="020B0503020204020204" charset="-122"/>
              <a:ea typeface="微软雅黑" panose="020B0503020204020204" charset="-122"/>
              <a:sym typeface="+mn-ea"/>
            </a:endParaRPr>
          </a:p>
          <a:p>
            <a:pPr marL="0" marR="0" lvl="0" indent="0" algn="l" defTabSz="914400" rtl="0" eaLnBrk="1" fontAlgn="t" latinLnBrk="0" hangingPunct="1">
              <a:lnSpc>
                <a:spcPct val="100000"/>
              </a:lnSpc>
              <a:spcBef>
                <a:spcPts val="0"/>
              </a:spcBef>
              <a:spcAft>
                <a:spcPts val="0"/>
              </a:spcAft>
              <a:buClrTx/>
              <a:buSzTx/>
              <a:buFontTx/>
              <a:buNone/>
              <a:tabLst/>
              <a:defRPr/>
            </a:pPr>
            <a:r>
              <a:rPr lang="zh-CN" altLang="en-US" sz="2400" kern="0" dirty="0">
                <a:solidFill>
                  <a:prstClr val="black">
                    <a:lumMod val="95000"/>
                    <a:lumOff val="5000"/>
                  </a:prstClr>
                </a:solidFill>
                <a:latin typeface="微软雅黑" panose="020B0503020204020204" charset="-122"/>
                <a:ea typeface="微软雅黑" panose="020B0503020204020204" charset="-122"/>
                <a:sym typeface="+mn-ea"/>
              </a:rPr>
              <a:t>页面展示</a:t>
            </a:r>
            <a:endParaRPr lang="en-US" altLang="zh-CN" sz="2400" kern="0" dirty="0">
              <a:solidFill>
                <a:prstClr val="black">
                  <a:lumMod val="95000"/>
                  <a:lumOff val="5000"/>
                </a:prstClr>
              </a:solidFill>
              <a:latin typeface="微软雅黑" panose="020B0503020204020204" charset="-122"/>
              <a:ea typeface="微软雅黑" panose="020B0503020204020204" charset="-122"/>
              <a:sym typeface="+mn-ea"/>
            </a:endParaRP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endParaRP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lumMod val="95000"/>
                  <a:lumOff val="5000"/>
                </a:prstClr>
              </a:solidFill>
              <a:effectLst/>
              <a:uLnTx/>
              <a:uFillTx/>
              <a:latin typeface="微软雅黑" panose="020B0503020204020204" charset="-122"/>
              <a:ea typeface="微软雅黑" panose="020B0503020204020204" charset="-122"/>
              <a:cs typeface="+mn-cs"/>
              <a:sym typeface="+mn-ea"/>
            </a:endParaRPr>
          </a:p>
        </p:txBody>
      </p:sp>
      <p:sp>
        <p:nvSpPr>
          <p:cNvPr id="2" name="文本框 1"/>
          <p:cNvSpPr txBox="1"/>
          <p:nvPr/>
        </p:nvSpPr>
        <p:spPr>
          <a:xfrm>
            <a:off x="4771390" y="1447165"/>
            <a:ext cx="788035" cy="7683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03</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911" y="632132"/>
            <a:ext cx="3218854" cy="5304672"/>
          </a:xfrm>
          <a:prstGeom prst="rect">
            <a:avLst/>
          </a:prstGeom>
        </p:spPr>
      </p:pic>
    </p:spTree>
    <p:extLst>
      <p:ext uri="{BB962C8B-B14F-4D97-AF65-F5344CB8AC3E}">
        <p14:creationId xmlns:p14="http://schemas.microsoft.com/office/powerpoint/2010/main" val="1003572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3220" y="467995"/>
            <a:ext cx="31019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项目背景</a:t>
            </a:r>
            <a:endParaRPr kumimoji="0" lang="en-US" altLang="zh-CN"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8" name="直接连接符 7"/>
          <p:cNvCxnSpPr/>
          <p:nvPr/>
        </p:nvCxnSpPr>
        <p:spPr>
          <a:xfrm>
            <a:off x="363220" y="1522095"/>
            <a:ext cx="261493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等腰三角形 45">
            <a:extLst>
              <a:ext uri="{FF2B5EF4-FFF2-40B4-BE49-F238E27FC236}">
                <a16:creationId xmlns:a16="http://schemas.microsoft.com/office/drawing/2014/main" id="{F793C618-6EB2-4FB0-AA02-636D9349AE72}"/>
              </a:ext>
            </a:extLst>
          </p:cNvPr>
          <p:cNvSpPr/>
          <p:nvPr/>
        </p:nvSpPr>
        <p:spPr>
          <a:xfrm>
            <a:off x="1803724" y="4531221"/>
            <a:ext cx="1772920" cy="1534795"/>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0">
            <a:extLst>
              <a:ext uri="{FF2B5EF4-FFF2-40B4-BE49-F238E27FC236}">
                <a16:creationId xmlns:a16="http://schemas.microsoft.com/office/drawing/2014/main" id="{E77CB057-65E3-4660-BF62-E84951C61D7A}"/>
              </a:ext>
            </a:extLst>
          </p:cNvPr>
          <p:cNvSpPr txBox="1"/>
          <p:nvPr/>
        </p:nvSpPr>
        <p:spPr>
          <a:xfrm>
            <a:off x="1992672" y="4773741"/>
            <a:ext cx="1440160" cy="1242200"/>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1400" dirty="0">
                <a:solidFill>
                  <a:schemeClr val="tx1"/>
                </a:solidFill>
                <a:latin typeface="黑体" panose="02010609060101010101" pitchFamily="49" charset="-122"/>
                <a:ea typeface="黑体" panose="02010609060101010101" pitchFamily="49" charset="-122"/>
              </a:rPr>
              <a:t>2021</a:t>
            </a:r>
            <a:r>
              <a:rPr lang="zh-CN" altLang="en-US" sz="1400" dirty="0">
                <a:solidFill>
                  <a:schemeClr val="tx1"/>
                </a:solidFill>
                <a:latin typeface="黑体" panose="02010609060101010101" pitchFamily="49" charset="-122"/>
                <a:ea typeface="黑体" panose="02010609060101010101" pitchFamily="49" charset="-122"/>
              </a:rPr>
              <a:t>年在线教育用户达到</a:t>
            </a:r>
            <a:r>
              <a:rPr lang="en-US" altLang="zh-CN" sz="1400" dirty="0">
                <a:solidFill>
                  <a:schemeClr val="tx1"/>
                </a:solidFill>
                <a:latin typeface="黑体" panose="02010609060101010101" pitchFamily="49" charset="-122"/>
                <a:ea typeface="黑体" panose="02010609060101010101" pitchFamily="49" charset="-122"/>
              </a:rPr>
              <a:t>3.51</a:t>
            </a:r>
            <a:r>
              <a:rPr lang="zh-CN" altLang="en-US" sz="1400" dirty="0">
                <a:solidFill>
                  <a:schemeClr val="tx1"/>
                </a:solidFill>
                <a:latin typeface="黑体" panose="02010609060101010101" pitchFamily="49" charset="-122"/>
                <a:ea typeface="黑体" panose="02010609060101010101" pitchFamily="49" charset="-122"/>
              </a:rPr>
              <a:t>亿人，在线教育市场规模预计超过</a:t>
            </a:r>
            <a:r>
              <a:rPr lang="en-US" altLang="zh-CN" sz="1400" dirty="0">
                <a:solidFill>
                  <a:schemeClr val="tx1"/>
                </a:solidFill>
                <a:latin typeface="黑体" panose="02010609060101010101" pitchFamily="49" charset="-122"/>
                <a:ea typeface="黑体" panose="02010609060101010101" pitchFamily="49" charset="-122"/>
              </a:rPr>
              <a:t>4800</a:t>
            </a:r>
            <a:r>
              <a:rPr lang="zh-CN" altLang="en-US" sz="1400" dirty="0">
                <a:solidFill>
                  <a:schemeClr val="tx1"/>
                </a:solidFill>
                <a:latin typeface="黑体" panose="02010609060101010101" pitchFamily="49" charset="-122"/>
                <a:ea typeface="黑体" panose="02010609060101010101" pitchFamily="49" charset="-122"/>
              </a:rPr>
              <a:t>亿元。</a:t>
            </a:r>
          </a:p>
        </p:txBody>
      </p:sp>
      <p:sp>
        <p:nvSpPr>
          <p:cNvPr id="7" name="TextBox 16">
            <a:extLst>
              <a:ext uri="{FF2B5EF4-FFF2-40B4-BE49-F238E27FC236}">
                <a16:creationId xmlns:a16="http://schemas.microsoft.com/office/drawing/2014/main" id="{CA34164B-9829-4365-BFA7-C174FE894625}"/>
              </a:ext>
            </a:extLst>
          </p:cNvPr>
          <p:cNvSpPr txBox="1"/>
          <p:nvPr/>
        </p:nvSpPr>
        <p:spPr>
          <a:xfrm>
            <a:off x="4297885" y="4721741"/>
            <a:ext cx="1447418" cy="1341714"/>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200" dirty="0">
                <a:solidFill>
                  <a:schemeClr val="tx1"/>
                </a:solidFill>
                <a:effectLst/>
                <a:latin typeface="黑体" panose="02010609060101010101" pitchFamily="49" charset="-122"/>
                <a:ea typeface="黑体" panose="02010609060101010101" pitchFamily="49" charset="-122"/>
              </a:rPr>
              <a:t>近年来涌现出的一批以提供在线开放教学视频等网络学习服务为主要业务的现今已初具规模</a:t>
            </a:r>
            <a:r>
              <a:rPr lang="zh-CN" altLang="en-US" sz="900" dirty="0">
                <a:solidFill>
                  <a:schemeClr val="tx1"/>
                </a:solidFill>
                <a:effectLst/>
                <a:latin typeface="黑体" panose="02010609060101010101" pitchFamily="49" charset="-122"/>
                <a:ea typeface="黑体" panose="02010609060101010101" pitchFamily="49" charset="-122"/>
              </a:rPr>
              <a:t>。</a:t>
            </a:r>
            <a:endParaRPr lang="en-US" altLang="zh-CN" sz="900" dirty="0">
              <a:solidFill>
                <a:schemeClr val="tx1"/>
              </a:solidFill>
              <a:effectLst/>
              <a:latin typeface="黑体" panose="02010609060101010101" pitchFamily="49" charset="-122"/>
              <a:ea typeface="黑体" panose="02010609060101010101" pitchFamily="49" charset="-122"/>
            </a:endParaRPr>
          </a:p>
        </p:txBody>
      </p:sp>
      <p:sp>
        <p:nvSpPr>
          <p:cNvPr id="9" name="TextBox 22">
            <a:extLst>
              <a:ext uri="{FF2B5EF4-FFF2-40B4-BE49-F238E27FC236}">
                <a16:creationId xmlns:a16="http://schemas.microsoft.com/office/drawing/2014/main" id="{43AB2058-4C1C-4CF9-B2A2-9B805436787C}"/>
              </a:ext>
            </a:extLst>
          </p:cNvPr>
          <p:cNvSpPr txBox="1"/>
          <p:nvPr/>
        </p:nvSpPr>
        <p:spPr>
          <a:xfrm>
            <a:off x="6569714" y="4869422"/>
            <a:ext cx="1614675" cy="919034"/>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tx1"/>
                </a:solidFill>
                <a:latin typeface="黑体" panose="02010609060101010101" pitchFamily="49" charset="-122"/>
                <a:ea typeface="黑体" panose="02010609060101010101" pitchFamily="49" charset="-122"/>
              </a:rPr>
              <a:t>人们对“素质教育”、“职业教育”的个性化学习视频需求加大。</a:t>
            </a:r>
          </a:p>
        </p:txBody>
      </p:sp>
      <p:grpSp>
        <p:nvGrpSpPr>
          <p:cNvPr id="11" name="组合 10">
            <a:extLst>
              <a:ext uri="{FF2B5EF4-FFF2-40B4-BE49-F238E27FC236}">
                <a16:creationId xmlns:a16="http://schemas.microsoft.com/office/drawing/2014/main" id="{2BBF05AA-3F18-4539-AEB9-F6C8B45CFCF0}"/>
              </a:ext>
            </a:extLst>
          </p:cNvPr>
          <p:cNvGrpSpPr/>
          <p:nvPr/>
        </p:nvGrpSpPr>
        <p:grpSpPr>
          <a:xfrm>
            <a:off x="1826225" y="2614966"/>
            <a:ext cx="1728000" cy="1838115"/>
            <a:chOff x="1280133" y="1276560"/>
            <a:chExt cx="1728000" cy="1838115"/>
          </a:xfrm>
        </p:grpSpPr>
        <p:sp>
          <p:nvSpPr>
            <p:cNvPr id="12" name="椭圆 11">
              <a:extLst>
                <a:ext uri="{FF2B5EF4-FFF2-40B4-BE49-F238E27FC236}">
                  <a16:creationId xmlns:a16="http://schemas.microsoft.com/office/drawing/2014/main" id="{8886987A-C7D6-4420-9897-BF614AE90107}"/>
                </a:ext>
              </a:extLst>
            </p:cNvPr>
            <p:cNvSpPr/>
            <p:nvPr/>
          </p:nvSpPr>
          <p:spPr>
            <a:xfrm>
              <a:off x="1280133" y="1276560"/>
              <a:ext cx="1728000" cy="172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30">
              <a:extLst>
                <a:ext uri="{FF2B5EF4-FFF2-40B4-BE49-F238E27FC236}">
                  <a16:creationId xmlns:a16="http://schemas.microsoft.com/office/drawing/2014/main" id="{B1069A75-34B1-42C4-BC76-C5A50679C2A3}"/>
                </a:ext>
              </a:extLst>
            </p:cNvPr>
            <p:cNvSpPr txBox="1"/>
            <p:nvPr/>
          </p:nvSpPr>
          <p:spPr>
            <a:xfrm>
              <a:off x="1389110" y="1730425"/>
              <a:ext cx="1555101" cy="6771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600" dirty="0"/>
                <a:t>在线教育行业</a:t>
              </a:r>
            </a:p>
            <a:p>
              <a:r>
                <a:rPr lang="zh-CN" altLang="en-US" sz="2800" dirty="0"/>
                <a:t>欣欣向荣</a:t>
              </a:r>
            </a:p>
          </p:txBody>
        </p:sp>
        <p:sp>
          <p:nvSpPr>
            <p:cNvPr id="14" name="等腰三角形 13">
              <a:extLst>
                <a:ext uri="{FF2B5EF4-FFF2-40B4-BE49-F238E27FC236}">
                  <a16:creationId xmlns:a16="http://schemas.microsoft.com/office/drawing/2014/main" id="{4225EAEA-A7D1-430F-A222-6F81A3D44731}"/>
                </a:ext>
              </a:extLst>
            </p:cNvPr>
            <p:cNvSpPr/>
            <p:nvPr/>
          </p:nvSpPr>
          <p:spPr>
            <a:xfrm flipV="1">
              <a:off x="2034816" y="2975421"/>
              <a:ext cx="218634" cy="13925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403D75B8-81C6-488E-B708-1583B0A6CD58}"/>
              </a:ext>
            </a:extLst>
          </p:cNvPr>
          <p:cNvGrpSpPr/>
          <p:nvPr/>
        </p:nvGrpSpPr>
        <p:grpSpPr>
          <a:xfrm>
            <a:off x="4148878" y="2608687"/>
            <a:ext cx="1728000" cy="1844394"/>
            <a:chOff x="3616599" y="1270281"/>
            <a:chExt cx="1728000" cy="1844394"/>
          </a:xfrm>
        </p:grpSpPr>
        <p:sp>
          <p:nvSpPr>
            <p:cNvPr id="16" name="椭圆 15">
              <a:extLst>
                <a:ext uri="{FF2B5EF4-FFF2-40B4-BE49-F238E27FC236}">
                  <a16:creationId xmlns:a16="http://schemas.microsoft.com/office/drawing/2014/main" id="{7ED9CCA5-5928-4AED-BE4E-598378EFC6B1}"/>
                </a:ext>
              </a:extLst>
            </p:cNvPr>
            <p:cNvSpPr/>
            <p:nvPr/>
          </p:nvSpPr>
          <p:spPr>
            <a:xfrm>
              <a:off x="3616599" y="1270281"/>
              <a:ext cx="1728000" cy="172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31">
              <a:extLst>
                <a:ext uri="{FF2B5EF4-FFF2-40B4-BE49-F238E27FC236}">
                  <a16:creationId xmlns:a16="http://schemas.microsoft.com/office/drawing/2014/main" id="{A0DBD8EC-BBF7-48F2-BFA1-5BADD11F77C3}"/>
                </a:ext>
              </a:extLst>
            </p:cNvPr>
            <p:cNvSpPr txBox="1"/>
            <p:nvPr/>
          </p:nvSpPr>
          <p:spPr>
            <a:xfrm>
              <a:off x="3685814" y="1781456"/>
              <a:ext cx="1588770" cy="6771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600" dirty="0"/>
                <a:t>在线教育企业</a:t>
              </a:r>
            </a:p>
            <a:p>
              <a:r>
                <a:rPr lang="zh-CN" altLang="en-US" sz="2800" dirty="0"/>
                <a:t>初具规模</a:t>
              </a:r>
            </a:p>
          </p:txBody>
        </p:sp>
        <p:sp>
          <p:nvSpPr>
            <p:cNvPr id="18" name="等腰三角形 17">
              <a:extLst>
                <a:ext uri="{FF2B5EF4-FFF2-40B4-BE49-F238E27FC236}">
                  <a16:creationId xmlns:a16="http://schemas.microsoft.com/office/drawing/2014/main" id="{5ACA5FD0-E05A-4542-9759-EDE93CED41F2}"/>
                </a:ext>
              </a:extLst>
            </p:cNvPr>
            <p:cNvSpPr/>
            <p:nvPr/>
          </p:nvSpPr>
          <p:spPr>
            <a:xfrm flipV="1">
              <a:off x="4379998" y="2975421"/>
              <a:ext cx="218634" cy="139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32B2D174-32BC-4DA4-84A6-794DA79A66F8}"/>
              </a:ext>
            </a:extLst>
          </p:cNvPr>
          <p:cNvGrpSpPr/>
          <p:nvPr/>
        </p:nvGrpSpPr>
        <p:grpSpPr>
          <a:xfrm>
            <a:off x="6513384" y="2615642"/>
            <a:ext cx="1728000" cy="1837439"/>
            <a:chOff x="5990153" y="1277236"/>
            <a:chExt cx="1728000" cy="1837439"/>
          </a:xfrm>
        </p:grpSpPr>
        <p:sp>
          <p:nvSpPr>
            <p:cNvPr id="20" name="椭圆 19">
              <a:extLst>
                <a:ext uri="{FF2B5EF4-FFF2-40B4-BE49-F238E27FC236}">
                  <a16:creationId xmlns:a16="http://schemas.microsoft.com/office/drawing/2014/main" id="{BBCEBE14-DAD7-4B15-95FE-E12496AEB919}"/>
                </a:ext>
              </a:extLst>
            </p:cNvPr>
            <p:cNvSpPr/>
            <p:nvPr/>
          </p:nvSpPr>
          <p:spPr>
            <a:xfrm>
              <a:off x="5990153" y="1277236"/>
              <a:ext cx="1728000" cy="1728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TextBox 32">
              <a:extLst>
                <a:ext uri="{FF2B5EF4-FFF2-40B4-BE49-F238E27FC236}">
                  <a16:creationId xmlns:a16="http://schemas.microsoft.com/office/drawing/2014/main" id="{72279EDD-6683-41A9-9909-E6F0B26282C8}"/>
                </a:ext>
              </a:extLst>
            </p:cNvPr>
            <p:cNvSpPr txBox="1"/>
            <p:nvPr/>
          </p:nvSpPr>
          <p:spPr>
            <a:xfrm>
              <a:off x="6188908" y="1803016"/>
              <a:ext cx="1529080" cy="6771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600" dirty="0"/>
                <a:t>个性化在线学习</a:t>
              </a:r>
              <a:endParaRPr lang="en-US" altLang="zh-CN" sz="1600" dirty="0"/>
            </a:p>
            <a:p>
              <a:r>
                <a:rPr lang="zh-CN" altLang="en-US" sz="2800" dirty="0"/>
                <a:t>需求甚广</a:t>
              </a:r>
            </a:p>
          </p:txBody>
        </p:sp>
        <p:sp>
          <p:nvSpPr>
            <p:cNvPr id="22" name="等腰三角形 21">
              <a:extLst>
                <a:ext uri="{FF2B5EF4-FFF2-40B4-BE49-F238E27FC236}">
                  <a16:creationId xmlns:a16="http://schemas.microsoft.com/office/drawing/2014/main" id="{B70F492C-18AF-4630-B1C0-AA0F4D6B4360}"/>
                </a:ext>
              </a:extLst>
            </p:cNvPr>
            <p:cNvSpPr/>
            <p:nvPr/>
          </p:nvSpPr>
          <p:spPr>
            <a:xfrm flipV="1">
              <a:off x="6744504" y="2975421"/>
              <a:ext cx="218634" cy="139254"/>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等腰三角形 45">
            <a:extLst>
              <a:ext uri="{FF2B5EF4-FFF2-40B4-BE49-F238E27FC236}">
                <a16:creationId xmlns:a16="http://schemas.microsoft.com/office/drawing/2014/main" id="{38C0B985-32E7-422A-AF86-7115E92E4E9D}"/>
              </a:ext>
            </a:extLst>
          </p:cNvPr>
          <p:cNvSpPr/>
          <p:nvPr/>
        </p:nvSpPr>
        <p:spPr>
          <a:xfrm>
            <a:off x="4126554" y="4531221"/>
            <a:ext cx="1772920" cy="1534795"/>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45">
            <a:extLst>
              <a:ext uri="{FF2B5EF4-FFF2-40B4-BE49-F238E27FC236}">
                <a16:creationId xmlns:a16="http://schemas.microsoft.com/office/drawing/2014/main" id="{FC67A444-548E-4C28-835C-566AF98248F6}"/>
              </a:ext>
            </a:extLst>
          </p:cNvPr>
          <p:cNvSpPr/>
          <p:nvPr/>
        </p:nvSpPr>
        <p:spPr>
          <a:xfrm>
            <a:off x="6490659" y="4531221"/>
            <a:ext cx="1772920" cy="1534160"/>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09FF2624-A7DB-4A03-8A75-F56C60EA8E7E}"/>
              </a:ext>
            </a:extLst>
          </p:cNvPr>
          <p:cNvPicPr>
            <a:picLocks noChangeAspect="1"/>
          </p:cNvPicPr>
          <p:nvPr/>
        </p:nvPicPr>
        <p:blipFill rotWithShape="1">
          <a:blip r:embed="rId3">
            <a:extLst>
              <a:ext uri="{28A0092B-C50C-407E-A947-70E740481C1C}">
                <a14:useLocalDpi xmlns:a14="http://schemas.microsoft.com/office/drawing/2010/main" val="0"/>
              </a:ext>
            </a:extLst>
          </a:blip>
          <a:srcRect t="17621"/>
          <a:stretch>
            <a:fillRect/>
          </a:stretch>
        </p:blipFill>
        <p:spPr>
          <a:xfrm rot="6420000">
            <a:off x="7950200" y="-835660"/>
            <a:ext cx="3233420" cy="4568190"/>
          </a:xfrm>
          <a:prstGeom prst="rect">
            <a:avLst/>
          </a:prstGeom>
        </p:spPr>
      </p:pic>
    </p:spTree>
    <p:extLst>
      <p:ext uri="{BB962C8B-B14F-4D97-AF65-F5344CB8AC3E}">
        <p14:creationId xmlns:p14="http://schemas.microsoft.com/office/powerpoint/2010/main" val="142383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7"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7"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p:bldP spid="9" grpId="0"/>
      <p:bldP spid="24" grpId="0" bldLvl="0" animBg="1"/>
      <p:bldP spid="2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3220" y="467995"/>
            <a:ext cx="341049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black">
                    <a:lumMod val="75000"/>
                    <a:lumOff val="25000"/>
                  </a:prstClr>
                </a:solidFill>
                <a:latin typeface="微软雅黑" panose="020B0503020204020204" charset="-122"/>
                <a:ea typeface="微软雅黑" panose="020B0503020204020204" charset="-122"/>
              </a:rPr>
              <a:t>痛点分析</a:t>
            </a:r>
            <a:endParaRPr kumimoji="0" lang="en-US" altLang="zh-CN"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8" name="直接连接符 7"/>
          <p:cNvCxnSpPr/>
          <p:nvPr/>
        </p:nvCxnSpPr>
        <p:spPr>
          <a:xfrm>
            <a:off x="363220" y="1522095"/>
            <a:ext cx="261493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36B80256-ED89-45FF-B2DC-DF62CBB68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442127" flipH="1">
            <a:off x="8213236" y="-230951"/>
            <a:ext cx="4557313" cy="4828942"/>
          </a:xfrm>
          <a:prstGeom prst="rect">
            <a:avLst/>
          </a:prstGeom>
        </p:spPr>
      </p:pic>
      <p:grpSp>
        <p:nvGrpSpPr>
          <p:cNvPr id="3" name="组合 2">
            <a:extLst>
              <a:ext uri="{FF2B5EF4-FFF2-40B4-BE49-F238E27FC236}">
                <a16:creationId xmlns:a16="http://schemas.microsoft.com/office/drawing/2014/main" id="{6A3D42C7-B08C-4D7D-AFB1-38A5B7CD2C25}"/>
              </a:ext>
            </a:extLst>
          </p:cNvPr>
          <p:cNvGrpSpPr/>
          <p:nvPr/>
        </p:nvGrpSpPr>
        <p:grpSpPr>
          <a:xfrm>
            <a:off x="149000" y="1720081"/>
            <a:ext cx="4017944" cy="3623531"/>
            <a:chOff x="-144827" y="2013213"/>
            <a:chExt cx="4017944" cy="3623531"/>
          </a:xfrm>
        </p:grpSpPr>
        <p:sp>
          <p:nvSpPr>
            <p:cNvPr id="5" name="Shape 3921">
              <a:extLst>
                <a:ext uri="{FF2B5EF4-FFF2-40B4-BE49-F238E27FC236}">
                  <a16:creationId xmlns:a16="http://schemas.microsoft.com/office/drawing/2014/main" id="{376C2C18-715A-46F3-A84B-795ABB260E9D}"/>
                </a:ext>
              </a:extLst>
            </p:cNvPr>
            <p:cNvSpPr/>
            <p:nvPr/>
          </p:nvSpPr>
          <p:spPr>
            <a:xfrm>
              <a:off x="2214625" y="3364200"/>
              <a:ext cx="1658492" cy="16589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200" b="0" i="0" u="none" strike="noStrike" kern="1200" cap="none" spc="0" normalizeH="0" baseline="0" noProof="0">
                <a:ln>
                  <a:noFill/>
                </a:ln>
                <a:solidFill>
                  <a:srgbClr val="FFFFFF"/>
                </a:solidFill>
                <a:effectLst/>
                <a:uLnTx/>
                <a:uFillTx/>
                <a:latin typeface="Helvetica Light"/>
                <a:sym typeface="Helvetica Light"/>
              </a:endParaRPr>
            </a:p>
          </p:txBody>
        </p:sp>
        <p:sp>
          <p:nvSpPr>
            <p:cNvPr id="7" name="Shape 3958">
              <a:extLst>
                <a:ext uri="{FF2B5EF4-FFF2-40B4-BE49-F238E27FC236}">
                  <a16:creationId xmlns:a16="http://schemas.microsoft.com/office/drawing/2014/main" id="{A68C0454-B9D0-456F-9BC0-D30F08F45B2B}"/>
                </a:ext>
              </a:extLst>
            </p:cNvPr>
            <p:cNvSpPr/>
            <p:nvPr/>
          </p:nvSpPr>
          <p:spPr>
            <a:xfrm>
              <a:off x="1344656" y="2700390"/>
              <a:ext cx="1384743" cy="994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214" y="9302"/>
                    <a:pt x="13014" y="2102"/>
                    <a:pt x="0" y="0"/>
                  </a:cubicBezTo>
                </a:path>
              </a:pathLst>
            </a:custGeom>
            <a:ln w="6350">
              <a:solidFill>
                <a:srgbClr val="53585F"/>
              </a:solidFill>
              <a:miter lim="400000"/>
              <a:headEnd type="oval"/>
              <a:tailEnd type="triangle"/>
            </a:ln>
          </p:spPr>
          <p:txBody>
            <a:bodyPr lIns="68566" tIns="34283" rIns="68566" bIns="34283"/>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9" name="Shape 3959">
              <a:extLst>
                <a:ext uri="{FF2B5EF4-FFF2-40B4-BE49-F238E27FC236}">
                  <a16:creationId xmlns:a16="http://schemas.microsoft.com/office/drawing/2014/main" id="{9E7D2BB8-0386-4CA5-9442-78DCBE66ADF4}"/>
                </a:ext>
              </a:extLst>
            </p:cNvPr>
            <p:cNvSpPr/>
            <p:nvPr/>
          </p:nvSpPr>
          <p:spPr>
            <a:xfrm>
              <a:off x="1462773" y="4818380"/>
              <a:ext cx="1266825" cy="521335"/>
            </a:xfrm>
            <a:custGeom>
              <a:avLst/>
              <a:gdLst/>
              <a:ahLst/>
              <a:cxnLst>
                <a:cxn ang="0">
                  <a:pos x="wd2" y="hd2"/>
                </a:cxn>
                <a:cxn ang="5400000">
                  <a:pos x="wd2" y="hd2"/>
                </a:cxn>
                <a:cxn ang="10800000">
                  <a:pos x="wd2" y="hd2"/>
                </a:cxn>
                <a:cxn ang="16200000">
                  <a:pos x="wd2" y="hd2"/>
                </a:cxn>
              </a:cxnLst>
              <a:rect l="0" t="0" r="r" b="b"/>
              <a:pathLst>
                <a:path w="21600" h="18160" extrusionOk="0">
                  <a:moveTo>
                    <a:pt x="21600" y="0"/>
                  </a:moveTo>
                  <a:cubicBezTo>
                    <a:pt x="15161" y="16259"/>
                    <a:pt x="7961" y="21600"/>
                    <a:pt x="0" y="16023"/>
                  </a:cubicBezTo>
                </a:path>
              </a:pathLst>
            </a:custGeom>
            <a:ln w="6350">
              <a:solidFill>
                <a:srgbClr val="53585F"/>
              </a:solidFill>
              <a:miter lim="400000"/>
              <a:headEnd type="oval"/>
              <a:tailEnd type="triangle"/>
            </a:ln>
          </p:spPr>
          <p:txBody>
            <a:bodyPr lIns="68566" tIns="34283" rIns="68566" bIns="34283"/>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11" name="Shape 3960">
              <a:extLst>
                <a:ext uri="{FF2B5EF4-FFF2-40B4-BE49-F238E27FC236}">
                  <a16:creationId xmlns:a16="http://schemas.microsoft.com/office/drawing/2014/main" id="{2C891916-BE0E-4C01-9F1C-31DA9E45502D}"/>
                </a:ext>
              </a:extLst>
            </p:cNvPr>
            <p:cNvSpPr/>
            <p:nvPr/>
          </p:nvSpPr>
          <p:spPr>
            <a:xfrm rot="1080000">
              <a:off x="1475473" y="4006215"/>
              <a:ext cx="949325" cy="2959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185" y="8290"/>
                    <a:pt x="11985" y="1090"/>
                    <a:pt x="0" y="0"/>
                  </a:cubicBezTo>
                </a:path>
              </a:pathLst>
            </a:custGeom>
            <a:ln w="6350">
              <a:solidFill>
                <a:srgbClr val="53585F"/>
              </a:solidFill>
              <a:miter lim="400000"/>
              <a:headEnd type="oval"/>
              <a:tailEnd type="triangle"/>
            </a:ln>
          </p:spPr>
          <p:txBody>
            <a:bodyPr lIns="68566" tIns="34283" rIns="68566" bIns="34283"/>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16" name="Content Placeholder 2">
              <a:extLst>
                <a:ext uri="{FF2B5EF4-FFF2-40B4-BE49-F238E27FC236}">
                  <a16:creationId xmlns:a16="http://schemas.microsoft.com/office/drawing/2014/main" id="{0C9C573E-B95E-4193-A24B-2DA5A22B7D76}"/>
                </a:ext>
              </a:extLst>
            </p:cNvPr>
            <p:cNvSpPr txBox="1"/>
            <p:nvPr/>
          </p:nvSpPr>
          <p:spPr bwMode="auto">
            <a:xfrm>
              <a:off x="-78783" y="2013213"/>
              <a:ext cx="1425224" cy="645378"/>
            </a:xfrm>
            <a:prstGeom prst="rect">
              <a:avLst/>
            </a:prstGeom>
            <a:noFill/>
            <a:ln>
              <a:noFill/>
            </a:ln>
          </p:spPr>
          <p:txBody>
            <a:bodyPr/>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zh-CN" sz="1600" dirty="0">
                  <a:solidFill>
                    <a:schemeClr val="tx1">
                      <a:lumMod val="75000"/>
                      <a:lumOff val="25000"/>
                    </a:schemeClr>
                  </a:solidFill>
                  <a:latin typeface="黑体" panose="02010609060101010101" pitchFamily="49" charset="-122"/>
                  <a:ea typeface="黑体" panose="02010609060101010101" pitchFamily="49" charset="-122"/>
                </a:rPr>
                <a:t>不知自己学得怎么样，没有办法自我评估，处于模糊状态。</a:t>
              </a:r>
              <a:endParaRPr kumimoji="0" lang="zh-CN" altLang="en-US" sz="1600" b="0" i="0" u="none" strike="noStrike" kern="1200" cap="none" spc="0" normalizeH="0" baseline="0" noProof="0" dirty="0">
                <a:ln>
                  <a:noFill/>
                </a:ln>
                <a:solidFill>
                  <a:srgbClr val="44546A"/>
                </a:solidFill>
                <a:effectLst/>
                <a:uLnTx/>
                <a:uFillTx/>
                <a:latin typeface="微软雅黑" panose="020B0503020204020204" pitchFamily="34" charset="-122"/>
                <a:ea typeface="宋体" panose="02010600030101010101" pitchFamily="2" charset="-122"/>
                <a:cs typeface="Aparajita" panose="020B0604020202020204" pitchFamily="34" charset="0"/>
              </a:endParaRPr>
            </a:p>
          </p:txBody>
        </p:sp>
        <p:sp>
          <p:nvSpPr>
            <p:cNvPr id="28" name="Content Placeholder 2">
              <a:extLst>
                <a:ext uri="{FF2B5EF4-FFF2-40B4-BE49-F238E27FC236}">
                  <a16:creationId xmlns:a16="http://schemas.microsoft.com/office/drawing/2014/main" id="{BDF7C146-A916-441C-AC56-E5570D942B43}"/>
                </a:ext>
              </a:extLst>
            </p:cNvPr>
            <p:cNvSpPr txBox="1"/>
            <p:nvPr/>
          </p:nvSpPr>
          <p:spPr bwMode="auto">
            <a:xfrm>
              <a:off x="-144827" y="4874744"/>
              <a:ext cx="1598930" cy="762000"/>
            </a:xfrm>
            <a:prstGeom prst="rect">
              <a:avLst/>
            </a:prstGeom>
            <a:noFill/>
            <a:ln>
              <a:noFill/>
            </a:ln>
          </p:spPr>
          <p:txBody>
            <a:bodyPr lIns="45718" tIns="22859" rIns="45718" bIns="2285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zh-CN" sz="1600" dirty="0">
                  <a:solidFill>
                    <a:schemeClr val="tx1">
                      <a:lumMod val="75000"/>
                      <a:lumOff val="25000"/>
                    </a:schemeClr>
                  </a:solidFill>
                  <a:latin typeface="黑体" panose="02010609060101010101" pitchFamily="49" charset="-122"/>
                  <a:ea typeface="黑体" panose="02010609060101010101" pitchFamily="49" charset="-122"/>
                </a:rPr>
                <a:t>很难确定自己的掌握情况，缺少相应的实践练习</a:t>
              </a:r>
              <a:endParaRPr kumimoji="0" lang="zh-CN" altLang="en-US" sz="1600" b="0" i="0" u="none" strike="noStrike" kern="1200" cap="none" spc="0" normalizeH="0" baseline="0" noProof="0" dirty="0">
                <a:ln>
                  <a:noFill/>
                </a:ln>
                <a:solidFill>
                  <a:srgbClr val="44546A"/>
                </a:solidFill>
                <a:effectLst/>
                <a:uLnTx/>
                <a:uFillTx/>
                <a:latin typeface="微软雅黑" panose="020B0503020204020204" pitchFamily="34" charset="-122"/>
                <a:ea typeface="宋体" panose="02010600030101010101" pitchFamily="2" charset="-122"/>
                <a:cs typeface="Aparajita" panose="020B0604020202020204" pitchFamily="34" charset="0"/>
              </a:endParaRPr>
            </a:p>
          </p:txBody>
        </p:sp>
        <p:sp>
          <p:nvSpPr>
            <p:cNvPr id="38" name="Content Placeholder 2">
              <a:extLst>
                <a:ext uri="{FF2B5EF4-FFF2-40B4-BE49-F238E27FC236}">
                  <a16:creationId xmlns:a16="http://schemas.microsoft.com/office/drawing/2014/main" id="{6290D3B6-A34E-4F5A-9906-66729EEA1D56}"/>
                </a:ext>
              </a:extLst>
            </p:cNvPr>
            <p:cNvSpPr txBox="1"/>
            <p:nvPr/>
          </p:nvSpPr>
          <p:spPr bwMode="auto">
            <a:xfrm>
              <a:off x="-132914" y="3466533"/>
              <a:ext cx="1649534" cy="762027"/>
            </a:xfrm>
            <a:prstGeom prst="rect">
              <a:avLst/>
            </a:prstGeom>
            <a:noFill/>
            <a:ln>
              <a:noFill/>
            </a:ln>
          </p:spPr>
          <p:txBody>
            <a:bodyPr lIns="45718" tIns="22859" rIns="45718" bIns="2285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defRPr/>
              </a:pPr>
              <a:r>
                <a:rPr lang="zh-CN" altLang="zh-CN" sz="1600" dirty="0">
                  <a:solidFill>
                    <a:schemeClr val="tx1">
                      <a:lumMod val="75000"/>
                      <a:lumOff val="25000"/>
                    </a:schemeClr>
                  </a:solidFill>
                  <a:latin typeface="黑体" panose="02010609060101010101" pitchFamily="49" charset="-122"/>
                  <a:ea typeface="黑体" panose="02010609060101010101" pitchFamily="49" charset="-122"/>
                </a:rPr>
                <a:t>在校大学生缺少老师的监督，学生自主学习性差，学习进度模糊。</a:t>
              </a: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zh-CN" altLang="en-US" sz="1600" b="0" i="0" u="none" strike="noStrike" kern="1200" cap="none" spc="0" normalizeH="0" baseline="0" noProof="0" dirty="0">
                <a:ln>
                  <a:noFill/>
                </a:ln>
                <a:solidFill>
                  <a:srgbClr val="44546A"/>
                </a:solidFill>
                <a:effectLst/>
                <a:uLnTx/>
                <a:uFillTx/>
                <a:latin typeface="微软雅黑" panose="020B0503020204020204" pitchFamily="34" charset="-122"/>
                <a:ea typeface="宋体" panose="02010600030101010101" pitchFamily="2" charset="-122"/>
                <a:cs typeface="Aparajita" panose="020B0604020202020204" pitchFamily="34" charset="0"/>
              </a:endParaRPr>
            </a:p>
          </p:txBody>
        </p:sp>
        <p:sp>
          <p:nvSpPr>
            <p:cNvPr id="40" name="文本框 39">
              <a:extLst>
                <a:ext uri="{FF2B5EF4-FFF2-40B4-BE49-F238E27FC236}">
                  <a16:creationId xmlns:a16="http://schemas.microsoft.com/office/drawing/2014/main" id="{E2024B0E-4E26-43FC-B027-0A3DAB2BAA1E}"/>
                </a:ext>
              </a:extLst>
            </p:cNvPr>
            <p:cNvSpPr txBox="1"/>
            <p:nvPr/>
          </p:nvSpPr>
          <p:spPr>
            <a:xfrm>
              <a:off x="2633502" y="4009346"/>
              <a:ext cx="820738"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prstClr val="white"/>
                  </a:solidFill>
                  <a:latin typeface="微软雅黑" panose="020B0503020204020204" pitchFamily="34" charset="-122"/>
                  <a:ea typeface="微软雅黑" panose="020B0503020204020204" pitchFamily="34" charset="-122"/>
                </a:rPr>
                <a:t>学生</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 name="组合 1">
            <a:extLst>
              <a:ext uri="{FF2B5EF4-FFF2-40B4-BE49-F238E27FC236}">
                <a16:creationId xmlns:a16="http://schemas.microsoft.com/office/drawing/2014/main" id="{5E03BC6F-467D-44D7-A90C-CB7150AE21FB}"/>
              </a:ext>
            </a:extLst>
          </p:cNvPr>
          <p:cNvGrpSpPr/>
          <p:nvPr/>
        </p:nvGrpSpPr>
        <p:grpSpPr>
          <a:xfrm>
            <a:off x="2991786" y="3302744"/>
            <a:ext cx="8085789" cy="2865824"/>
            <a:chOff x="3010435" y="3414176"/>
            <a:chExt cx="8085789" cy="2865824"/>
          </a:xfrm>
        </p:grpSpPr>
        <p:sp>
          <p:nvSpPr>
            <p:cNvPr id="6" name="Shape 3922">
              <a:extLst>
                <a:ext uri="{FF2B5EF4-FFF2-40B4-BE49-F238E27FC236}">
                  <a16:creationId xmlns:a16="http://schemas.microsoft.com/office/drawing/2014/main" id="{C4371184-0BA5-4A8F-878B-EDA5FF74A1AA}"/>
                </a:ext>
              </a:extLst>
            </p:cNvPr>
            <p:cNvSpPr/>
            <p:nvPr/>
          </p:nvSpPr>
          <p:spPr>
            <a:xfrm>
              <a:off x="3010435" y="4608015"/>
              <a:ext cx="1658492" cy="16589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lumMod val="60000"/>
                <a:lumOff val="40000"/>
                <a:alpha val="7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200" b="0" i="0" u="none" strike="noStrike" kern="1200" cap="none" spc="0" normalizeH="0" baseline="0" noProof="0">
                <a:ln>
                  <a:noFill/>
                </a:ln>
                <a:solidFill>
                  <a:srgbClr val="FFFFFF"/>
                </a:solidFill>
                <a:effectLst/>
                <a:uLnTx/>
                <a:uFillTx/>
                <a:latin typeface="Helvetica Light"/>
                <a:sym typeface="Helvetica Light"/>
              </a:endParaRPr>
            </a:p>
          </p:txBody>
        </p:sp>
        <p:sp>
          <p:nvSpPr>
            <p:cNvPr id="12" name="Shape 3961">
              <a:extLst>
                <a:ext uri="{FF2B5EF4-FFF2-40B4-BE49-F238E27FC236}">
                  <a16:creationId xmlns:a16="http://schemas.microsoft.com/office/drawing/2014/main" id="{13D02E4A-1622-40F9-A924-AF1B2FD5F51D}"/>
                </a:ext>
              </a:extLst>
            </p:cNvPr>
            <p:cNvSpPr/>
            <p:nvPr/>
          </p:nvSpPr>
          <p:spPr>
            <a:xfrm rot="1233480">
              <a:off x="4276943" y="4362040"/>
              <a:ext cx="1584716" cy="994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386" y="9302"/>
                    <a:pt x="8586" y="2102"/>
                    <a:pt x="21600" y="0"/>
                  </a:cubicBezTo>
                </a:path>
              </a:pathLst>
            </a:custGeom>
            <a:ln w="6350">
              <a:solidFill>
                <a:srgbClr val="53585F"/>
              </a:solidFill>
              <a:miter lim="400000"/>
              <a:headEnd type="oval"/>
              <a:tailEnd type="triangle"/>
            </a:ln>
          </p:spPr>
          <p:txBody>
            <a:bodyPr lIns="68566" tIns="34283" rIns="68566" bIns="34283"/>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13" name="Shape 3963">
              <a:extLst>
                <a:ext uri="{FF2B5EF4-FFF2-40B4-BE49-F238E27FC236}">
                  <a16:creationId xmlns:a16="http://schemas.microsoft.com/office/drawing/2014/main" id="{37F5F0BA-10D4-4E0E-B2D3-26B2645543AC}"/>
                </a:ext>
              </a:extLst>
            </p:cNvPr>
            <p:cNvSpPr/>
            <p:nvPr/>
          </p:nvSpPr>
          <p:spPr>
            <a:xfrm flipV="1">
              <a:off x="4479341" y="5800575"/>
              <a:ext cx="1069975" cy="4794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15" y="8290"/>
                    <a:pt x="9615" y="1090"/>
                    <a:pt x="21600" y="0"/>
                  </a:cubicBezTo>
                </a:path>
              </a:pathLst>
            </a:custGeom>
            <a:ln w="6350">
              <a:solidFill>
                <a:srgbClr val="53585F"/>
              </a:solidFill>
              <a:miter lim="400000"/>
              <a:headEnd type="oval"/>
              <a:tailEnd type="triangle"/>
            </a:ln>
          </p:spPr>
          <p:txBody>
            <a:bodyPr lIns="68566" tIns="34283" rIns="68566" bIns="34283"/>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grpSp>
          <p:nvGrpSpPr>
            <p:cNvPr id="21" name="Group 246">
              <a:extLst>
                <a:ext uri="{FF2B5EF4-FFF2-40B4-BE49-F238E27FC236}">
                  <a16:creationId xmlns:a16="http://schemas.microsoft.com/office/drawing/2014/main" id="{4EF6BE06-38BE-4908-80DF-9D1C4D2E491F}"/>
                </a:ext>
              </a:extLst>
            </p:cNvPr>
            <p:cNvGrpSpPr/>
            <p:nvPr/>
          </p:nvGrpSpPr>
          <p:grpSpPr>
            <a:xfrm>
              <a:off x="6048866" y="3414176"/>
              <a:ext cx="4735985" cy="1667939"/>
              <a:chOff x="9506154" y="1293967"/>
              <a:chExt cx="6316292" cy="2223919"/>
            </a:xfrm>
          </p:grpSpPr>
          <p:sp>
            <p:nvSpPr>
              <p:cNvPr id="24" name="Content Placeholder 2">
                <a:extLst>
                  <a:ext uri="{FF2B5EF4-FFF2-40B4-BE49-F238E27FC236}">
                    <a16:creationId xmlns:a16="http://schemas.microsoft.com/office/drawing/2014/main" id="{B94533C0-CB5A-46FC-ADDF-40AFE58C52ED}"/>
                  </a:ext>
                </a:extLst>
              </p:cNvPr>
              <p:cNvSpPr txBox="1"/>
              <p:nvPr/>
            </p:nvSpPr>
            <p:spPr bwMode="auto">
              <a:xfrm>
                <a:off x="9506154" y="2501851"/>
                <a:ext cx="6316292" cy="1016035"/>
              </a:xfrm>
              <a:prstGeom prst="rect">
                <a:avLst/>
              </a:prstGeom>
              <a:noFill/>
              <a:ln>
                <a:noFill/>
              </a:ln>
            </p:spPr>
            <p:txBody>
              <a:bodyPr lIns="45718" tIns="22859" rIns="45718" bIns="2285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r>
                  <a:rPr lang="zh-CN" altLang="zh-CN" sz="1600" dirty="0">
                    <a:latin typeface="黑体" panose="02010609060101010101" pitchFamily="49" charset="-122"/>
                    <a:ea typeface="黑体" panose="02010609060101010101" pitchFamily="49" charset="-122"/>
                    <a:cs typeface="楷体" panose="02010609060101010101" charset="-122"/>
                  </a:rPr>
                  <a:t>学校无法及时了解各老师发布课程，班级完成课程的实训统计的情况，无法干预，处于被动方。</a:t>
                </a:r>
                <a:endParaRPr lang="zh-CN" altLang="en-US" sz="1600" dirty="0">
                  <a:latin typeface="黑体" panose="02010609060101010101" pitchFamily="49" charset="-122"/>
                  <a:ea typeface="黑体" panose="02010609060101010101" pitchFamily="49" charset="-122"/>
                  <a:cs typeface="楷体" panose="02010609060101010101" charset="-122"/>
                </a:endParaRPr>
              </a:p>
            </p:txBody>
          </p:sp>
          <p:sp>
            <p:nvSpPr>
              <p:cNvPr id="25" name="Freeform 429">
                <a:extLst>
                  <a:ext uri="{FF2B5EF4-FFF2-40B4-BE49-F238E27FC236}">
                    <a16:creationId xmlns:a16="http://schemas.microsoft.com/office/drawing/2014/main" id="{805B42EC-EB27-444D-B641-3AAA2DCE4093}"/>
                  </a:ext>
                </a:extLst>
              </p:cNvPr>
              <p:cNvSpPr>
                <a:spLocks noChangeArrowheads="1"/>
              </p:cNvSpPr>
              <p:nvPr/>
            </p:nvSpPr>
            <p:spPr bwMode="auto">
              <a:xfrm>
                <a:off x="10000271" y="1293967"/>
                <a:ext cx="302205" cy="300039"/>
              </a:xfrm>
              <a:custGeom>
                <a:avLst/>
                <a:gdLst>
                  <a:gd name="T0" fmla="*/ 1162 w 1230"/>
                  <a:gd name="T1" fmla="*/ 383 h 1221"/>
                  <a:gd name="T2" fmla="*/ 1112 w 1230"/>
                  <a:gd name="T3" fmla="*/ 433 h 1221"/>
                  <a:gd name="T4" fmla="*/ 794 w 1230"/>
                  <a:gd name="T5" fmla="*/ 116 h 1221"/>
                  <a:gd name="T6" fmla="*/ 844 w 1230"/>
                  <a:gd name="T7" fmla="*/ 57 h 1221"/>
                  <a:gd name="T8" fmla="*/ 1061 w 1230"/>
                  <a:gd name="T9" fmla="*/ 57 h 1221"/>
                  <a:gd name="T10" fmla="*/ 1162 w 1230"/>
                  <a:gd name="T11" fmla="*/ 166 h 1221"/>
                  <a:gd name="T12" fmla="*/ 1162 w 1230"/>
                  <a:gd name="T13" fmla="*/ 383 h 1221"/>
                  <a:gd name="T14" fmla="*/ 418 w 1230"/>
                  <a:gd name="T15" fmla="*/ 1019 h 1221"/>
                  <a:gd name="T16" fmla="*/ 418 w 1230"/>
                  <a:gd name="T17" fmla="*/ 1077 h 1221"/>
                  <a:gd name="T18" fmla="*/ 468 w 1230"/>
                  <a:gd name="T19" fmla="*/ 1077 h 1221"/>
                  <a:gd name="T20" fmla="*/ 1061 w 1230"/>
                  <a:gd name="T21" fmla="*/ 484 h 1221"/>
                  <a:gd name="T22" fmla="*/ 1003 w 1230"/>
                  <a:gd name="T23" fmla="*/ 433 h 1221"/>
                  <a:gd name="T24" fmla="*/ 418 w 1230"/>
                  <a:gd name="T25" fmla="*/ 1019 h 1221"/>
                  <a:gd name="T26" fmla="*/ 150 w 1230"/>
                  <a:gd name="T27" fmla="*/ 751 h 1221"/>
                  <a:gd name="T28" fmla="*/ 150 w 1230"/>
                  <a:gd name="T29" fmla="*/ 810 h 1221"/>
                  <a:gd name="T30" fmla="*/ 209 w 1230"/>
                  <a:gd name="T31" fmla="*/ 810 h 1221"/>
                  <a:gd name="T32" fmla="*/ 794 w 1230"/>
                  <a:gd name="T33" fmla="*/ 216 h 1221"/>
                  <a:gd name="T34" fmla="*/ 735 w 1230"/>
                  <a:gd name="T35" fmla="*/ 166 h 1221"/>
                  <a:gd name="T36" fmla="*/ 150 w 1230"/>
                  <a:gd name="T37" fmla="*/ 751 h 1221"/>
                  <a:gd name="T38" fmla="*/ 844 w 1230"/>
                  <a:gd name="T39" fmla="*/ 275 h 1221"/>
                  <a:gd name="T40" fmla="*/ 259 w 1230"/>
                  <a:gd name="T41" fmla="*/ 860 h 1221"/>
                  <a:gd name="T42" fmla="*/ 259 w 1230"/>
                  <a:gd name="T43" fmla="*/ 969 h 1221"/>
                  <a:gd name="T44" fmla="*/ 367 w 1230"/>
                  <a:gd name="T45" fmla="*/ 969 h 1221"/>
                  <a:gd name="T46" fmla="*/ 953 w 1230"/>
                  <a:gd name="T47" fmla="*/ 383 h 1221"/>
                  <a:gd name="T48" fmla="*/ 844 w 1230"/>
                  <a:gd name="T49" fmla="*/ 275 h 1221"/>
                  <a:gd name="T50" fmla="*/ 367 w 1230"/>
                  <a:gd name="T51" fmla="*/ 1127 h 1221"/>
                  <a:gd name="T52" fmla="*/ 334 w 1230"/>
                  <a:gd name="T53" fmla="*/ 1061 h 1221"/>
                  <a:gd name="T54" fmla="*/ 309 w 1230"/>
                  <a:gd name="T55" fmla="*/ 1061 h 1221"/>
                  <a:gd name="T56" fmla="*/ 209 w 1230"/>
                  <a:gd name="T57" fmla="*/ 1019 h 1221"/>
                  <a:gd name="T58" fmla="*/ 158 w 1230"/>
                  <a:gd name="T59" fmla="*/ 910 h 1221"/>
                  <a:gd name="T60" fmla="*/ 167 w 1230"/>
                  <a:gd name="T61" fmla="*/ 893 h 1221"/>
                  <a:gd name="T62" fmla="*/ 100 w 1230"/>
                  <a:gd name="T63" fmla="*/ 860 h 1221"/>
                  <a:gd name="T64" fmla="*/ 92 w 1230"/>
                  <a:gd name="T65" fmla="*/ 852 h 1221"/>
                  <a:gd name="T66" fmla="*/ 0 w 1230"/>
                  <a:gd name="T67" fmla="*/ 1220 h 1221"/>
                  <a:gd name="T68" fmla="*/ 367 w 1230"/>
                  <a:gd name="T69" fmla="*/ 1127 h 1221"/>
                  <a:gd name="T70" fmla="*/ 367 w 1230"/>
                  <a:gd name="T71" fmla="*/ 1127 h 1221"/>
                  <a:gd name="T72" fmla="*/ 367 w 1230"/>
                  <a:gd name="T73" fmla="*/ 1127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0" h="1221">
                    <a:moveTo>
                      <a:pt x="1162" y="383"/>
                    </a:moveTo>
                    <a:cubicBezTo>
                      <a:pt x="1112" y="433"/>
                      <a:pt x="1112" y="433"/>
                      <a:pt x="1112" y="433"/>
                    </a:cubicBezTo>
                    <a:cubicBezTo>
                      <a:pt x="794" y="116"/>
                      <a:pt x="794" y="116"/>
                      <a:pt x="794" y="116"/>
                    </a:cubicBezTo>
                    <a:cubicBezTo>
                      <a:pt x="844" y="57"/>
                      <a:pt x="844" y="57"/>
                      <a:pt x="844" y="57"/>
                    </a:cubicBezTo>
                    <a:cubicBezTo>
                      <a:pt x="903" y="0"/>
                      <a:pt x="1003" y="0"/>
                      <a:pt x="1061" y="57"/>
                    </a:cubicBezTo>
                    <a:cubicBezTo>
                      <a:pt x="1162" y="166"/>
                      <a:pt x="1162" y="166"/>
                      <a:pt x="1162" y="166"/>
                    </a:cubicBezTo>
                    <a:cubicBezTo>
                      <a:pt x="1229" y="225"/>
                      <a:pt x="1229" y="325"/>
                      <a:pt x="1162" y="383"/>
                    </a:cubicBezTo>
                    <a:close/>
                    <a:moveTo>
                      <a:pt x="418" y="1019"/>
                    </a:moveTo>
                    <a:cubicBezTo>
                      <a:pt x="401" y="1035"/>
                      <a:pt x="401" y="1061"/>
                      <a:pt x="418" y="1077"/>
                    </a:cubicBezTo>
                    <a:cubicBezTo>
                      <a:pt x="434" y="1086"/>
                      <a:pt x="459" y="1086"/>
                      <a:pt x="468" y="1077"/>
                    </a:cubicBezTo>
                    <a:cubicBezTo>
                      <a:pt x="1061" y="484"/>
                      <a:pt x="1061" y="484"/>
                      <a:pt x="1061" y="484"/>
                    </a:cubicBezTo>
                    <a:cubicBezTo>
                      <a:pt x="1003" y="433"/>
                      <a:pt x="1003" y="433"/>
                      <a:pt x="1003" y="433"/>
                    </a:cubicBezTo>
                    <a:lnTo>
                      <a:pt x="418" y="1019"/>
                    </a:lnTo>
                    <a:close/>
                    <a:moveTo>
                      <a:pt x="150" y="751"/>
                    </a:moveTo>
                    <a:cubicBezTo>
                      <a:pt x="133" y="768"/>
                      <a:pt x="133" y="793"/>
                      <a:pt x="150" y="810"/>
                    </a:cubicBezTo>
                    <a:cubicBezTo>
                      <a:pt x="167" y="818"/>
                      <a:pt x="192" y="818"/>
                      <a:pt x="209" y="810"/>
                    </a:cubicBezTo>
                    <a:cubicBezTo>
                      <a:pt x="794" y="216"/>
                      <a:pt x="794" y="216"/>
                      <a:pt x="794" y="216"/>
                    </a:cubicBezTo>
                    <a:cubicBezTo>
                      <a:pt x="735" y="166"/>
                      <a:pt x="735" y="166"/>
                      <a:pt x="735" y="166"/>
                    </a:cubicBezTo>
                    <a:lnTo>
                      <a:pt x="150" y="751"/>
                    </a:lnTo>
                    <a:close/>
                    <a:moveTo>
                      <a:pt x="844" y="275"/>
                    </a:moveTo>
                    <a:cubicBezTo>
                      <a:pt x="259" y="860"/>
                      <a:pt x="259" y="860"/>
                      <a:pt x="259" y="860"/>
                    </a:cubicBezTo>
                    <a:cubicBezTo>
                      <a:pt x="225" y="893"/>
                      <a:pt x="225" y="935"/>
                      <a:pt x="259" y="969"/>
                    </a:cubicBezTo>
                    <a:cubicBezTo>
                      <a:pt x="284" y="994"/>
                      <a:pt x="334" y="994"/>
                      <a:pt x="367" y="969"/>
                    </a:cubicBezTo>
                    <a:cubicBezTo>
                      <a:pt x="953" y="383"/>
                      <a:pt x="953" y="383"/>
                      <a:pt x="953" y="383"/>
                    </a:cubicBezTo>
                    <a:lnTo>
                      <a:pt x="844" y="275"/>
                    </a:lnTo>
                    <a:close/>
                    <a:moveTo>
                      <a:pt x="367" y="1127"/>
                    </a:moveTo>
                    <a:cubicBezTo>
                      <a:pt x="351" y="1111"/>
                      <a:pt x="343" y="1086"/>
                      <a:pt x="334" y="1061"/>
                    </a:cubicBezTo>
                    <a:cubicBezTo>
                      <a:pt x="326" y="1061"/>
                      <a:pt x="317" y="1061"/>
                      <a:pt x="309" y="1061"/>
                    </a:cubicBezTo>
                    <a:cubicBezTo>
                      <a:pt x="276" y="1061"/>
                      <a:pt x="234" y="1052"/>
                      <a:pt x="209" y="1019"/>
                    </a:cubicBezTo>
                    <a:cubicBezTo>
                      <a:pt x="175" y="994"/>
                      <a:pt x="158" y="952"/>
                      <a:pt x="158" y="910"/>
                    </a:cubicBezTo>
                    <a:cubicBezTo>
                      <a:pt x="158" y="910"/>
                      <a:pt x="158" y="902"/>
                      <a:pt x="167" y="893"/>
                    </a:cubicBezTo>
                    <a:cubicBezTo>
                      <a:pt x="142" y="885"/>
                      <a:pt x="117" y="877"/>
                      <a:pt x="100" y="860"/>
                    </a:cubicBezTo>
                    <a:lnTo>
                      <a:pt x="92" y="852"/>
                    </a:lnTo>
                    <a:cubicBezTo>
                      <a:pt x="0" y="1220"/>
                      <a:pt x="0" y="1220"/>
                      <a:pt x="0" y="1220"/>
                    </a:cubicBezTo>
                    <a:cubicBezTo>
                      <a:pt x="367" y="1127"/>
                      <a:pt x="367" y="1127"/>
                      <a:pt x="367" y="1127"/>
                    </a:cubicBezTo>
                    <a:close/>
                    <a:moveTo>
                      <a:pt x="367" y="1127"/>
                    </a:moveTo>
                    <a:lnTo>
                      <a:pt x="367" y="1127"/>
                    </a:lnTo>
                    <a:close/>
                  </a:path>
                </a:pathLst>
              </a:custGeom>
              <a:solidFill>
                <a:schemeClr val="bg1"/>
              </a:solidFill>
              <a:ln>
                <a:noFill/>
              </a:ln>
              <a:effectLst/>
            </p:spPr>
            <p:txBody>
              <a:bodyPr wrap="none" lIns="45718" tIns="22859" rIns="45718" bIns="2285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grpSp>
        <p:sp>
          <p:nvSpPr>
            <p:cNvPr id="34" name="Content Placeholder 2">
              <a:extLst>
                <a:ext uri="{FF2B5EF4-FFF2-40B4-BE49-F238E27FC236}">
                  <a16:creationId xmlns:a16="http://schemas.microsoft.com/office/drawing/2014/main" id="{67A9B4B4-35F1-4F8A-B5A2-BEE017CB8B2F}"/>
                </a:ext>
              </a:extLst>
            </p:cNvPr>
            <p:cNvSpPr txBox="1"/>
            <p:nvPr/>
          </p:nvSpPr>
          <p:spPr bwMode="auto">
            <a:xfrm>
              <a:off x="5800031" y="6073565"/>
              <a:ext cx="5296193" cy="138154"/>
            </a:xfrm>
            <a:prstGeom prst="rect">
              <a:avLst/>
            </a:prstGeom>
            <a:noFill/>
            <a:ln>
              <a:noFill/>
            </a:ln>
          </p:spPr>
          <p:txBody>
            <a:bodyPr lIns="45718" tIns="22859" rIns="45718" bIns="2285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indent="266700"/>
              <a:r>
                <a:rPr lang="zh-CN" altLang="zh-CN" sz="1600" dirty="0">
                  <a:latin typeface="黑体" panose="02010609060101010101" pitchFamily="49" charset="-122"/>
                  <a:ea typeface="黑体" panose="02010609060101010101" pitchFamily="49" charset="-122"/>
                  <a:cs typeface="楷体" panose="02010609060101010101" charset="-122"/>
                </a:rPr>
                <a:t>机构很难清楚了解到每个学生的学习水平，学生校内学习的具体情况不了解，无法根据其水平决定授课内容。</a:t>
              </a:r>
            </a:p>
          </p:txBody>
        </p:sp>
        <p:sp>
          <p:nvSpPr>
            <p:cNvPr id="41" name="文本框 40">
              <a:extLst>
                <a:ext uri="{FF2B5EF4-FFF2-40B4-BE49-F238E27FC236}">
                  <a16:creationId xmlns:a16="http://schemas.microsoft.com/office/drawing/2014/main" id="{26AEE97F-F742-4968-83AE-84D50AFAD350}"/>
                </a:ext>
              </a:extLst>
            </p:cNvPr>
            <p:cNvSpPr txBox="1"/>
            <p:nvPr/>
          </p:nvSpPr>
          <p:spPr>
            <a:xfrm>
              <a:off x="3378016" y="5197352"/>
              <a:ext cx="923330"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white"/>
                  </a:solidFill>
                  <a:latin typeface="微软雅黑" panose="020B0503020204020204" pitchFamily="34" charset="-122"/>
                  <a:ea typeface="微软雅黑" panose="020B0503020204020204" pitchFamily="34" charset="-122"/>
                </a:rPr>
                <a:t>学校</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42" name="组合 41">
            <a:extLst>
              <a:ext uri="{FF2B5EF4-FFF2-40B4-BE49-F238E27FC236}">
                <a16:creationId xmlns:a16="http://schemas.microsoft.com/office/drawing/2014/main" id="{7B2610DE-BA39-4CAC-ADBF-4806B62FAD80}"/>
              </a:ext>
            </a:extLst>
          </p:cNvPr>
          <p:cNvGrpSpPr/>
          <p:nvPr/>
        </p:nvGrpSpPr>
        <p:grpSpPr>
          <a:xfrm>
            <a:off x="3367531" y="994669"/>
            <a:ext cx="4324300" cy="2460909"/>
            <a:chOff x="3010435" y="3806030"/>
            <a:chExt cx="4324300" cy="2460909"/>
          </a:xfrm>
        </p:grpSpPr>
        <p:sp>
          <p:nvSpPr>
            <p:cNvPr id="43" name="Shape 3922">
              <a:extLst>
                <a:ext uri="{FF2B5EF4-FFF2-40B4-BE49-F238E27FC236}">
                  <a16:creationId xmlns:a16="http://schemas.microsoft.com/office/drawing/2014/main" id="{5027E1FF-0C24-4F28-9200-A4576DB826D1}"/>
                </a:ext>
              </a:extLst>
            </p:cNvPr>
            <p:cNvSpPr/>
            <p:nvPr/>
          </p:nvSpPr>
          <p:spPr>
            <a:xfrm>
              <a:off x="3010435" y="4608015"/>
              <a:ext cx="1658492" cy="16589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40000"/>
                <a:lumOff val="60000"/>
                <a:alpha val="7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1200" b="0" i="0" u="none" strike="noStrike" kern="1200" cap="none" spc="0" normalizeH="0" baseline="0" noProof="0">
                <a:ln>
                  <a:noFill/>
                </a:ln>
                <a:solidFill>
                  <a:srgbClr val="FFFFFF"/>
                </a:solidFill>
                <a:effectLst/>
                <a:uLnTx/>
                <a:uFillTx/>
                <a:latin typeface="Helvetica Light"/>
                <a:sym typeface="Helvetica Light"/>
              </a:endParaRPr>
            </a:p>
          </p:txBody>
        </p:sp>
        <p:sp>
          <p:nvSpPr>
            <p:cNvPr id="44" name="Shape 3961">
              <a:extLst>
                <a:ext uri="{FF2B5EF4-FFF2-40B4-BE49-F238E27FC236}">
                  <a16:creationId xmlns:a16="http://schemas.microsoft.com/office/drawing/2014/main" id="{B01C84A7-8E34-42F5-8ED3-0BBE39A24D77}"/>
                </a:ext>
              </a:extLst>
            </p:cNvPr>
            <p:cNvSpPr/>
            <p:nvPr/>
          </p:nvSpPr>
          <p:spPr>
            <a:xfrm>
              <a:off x="4185536" y="3944205"/>
              <a:ext cx="1584716" cy="994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386" y="9302"/>
                    <a:pt x="8586" y="2102"/>
                    <a:pt x="21600" y="0"/>
                  </a:cubicBezTo>
                </a:path>
              </a:pathLst>
            </a:custGeom>
            <a:ln w="6350">
              <a:solidFill>
                <a:srgbClr val="53585F"/>
              </a:solidFill>
              <a:miter lim="400000"/>
              <a:headEnd type="oval"/>
              <a:tailEnd type="triangle"/>
            </a:ln>
          </p:spPr>
          <p:txBody>
            <a:bodyPr lIns="68566" tIns="34283" rIns="68566" bIns="34283"/>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45" name="Shape 3963">
              <a:extLst>
                <a:ext uri="{FF2B5EF4-FFF2-40B4-BE49-F238E27FC236}">
                  <a16:creationId xmlns:a16="http://schemas.microsoft.com/office/drawing/2014/main" id="{E2E59FB9-B896-4F63-AC6B-7EEC8A6B1EFB}"/>
                </a:ext>
              </a:extLst>
            </p:cNvPr>
            <p:cNvSpPr/>
            <p:nvPr/>
          </p:nvSpPr>
          <p:spPr>
            <a:xfrm rot="19825616" flipV="1">
              <a:off x="4374177" y="5563851"/>
              <a:ext cx="1069975" cy="4794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15" y="8290"/>
                    <a:pt x="9615" y="1090"/>
                    <a:pt x="21600" y="0"/>
                  </a:cubicBezTo>
                </a:path>
              </a:pathLst>
            </a:custGeom>
            <a:ln w="6350">
              <a:solidFill>
                <a:srgbClr val="53585F"/>
              </a:solidFill>
              <a:miter lim="400000"/>
              <a:headEnd type="oval"/>
              <a:tailEnd type="triangle"/>
            </a:ln>
          </p:spPr>
          <p:txBody>
            <a:bodyPr lIns="68566" tIns="34283" rIns="68566" bIns="34283"/>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53" name="Content Placeholder 2">
              <a:extLst>
                <a:ext uri="{FF2B5EF4-FFF2-40B4-BE49-F238E27FC236}">
                  <a16:creationId xmlns:a16="http://schemas.microsoft.com/office/drawing/2014/main" id="{423D2DF5-6DF8-46F8-9B28-FB2ABCA48E05}"/>
                </a:ext>
              </a:extLst>
            </p:cNvPr>
            <p:cNvSpPr txBox="1"/>
            <p:nvPr/>
          </p:nvSpPr>
          <p:spPr bwMode="auto">
            <a:xfrm>
              <a:off x="5958689" y="3806030"/>
              <a:ext cx="1376046" cy="762026"/>
            </a:xfrm>
            <a:prstGeom prst="rect">
              <a:avLst/>
            </a:prstGeom>
            <a:noFill/>
            <a:ln>
              <a:noFill/>
            </a:ln>
          </p:spPr>
          <p:txBody>
            <a:bodyPr lIns="45718" tIns="22859" rIns="45718" bIns="2285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zh-CN" sz="1600" dirty="0">
                  <a:solidFill>
                    <a:schemeClr val="bg1"/>
                  </a:solidFill>
                  <a:latin typeface="微软雅黑" panose="020B0503020204020204" pitchFamily="34" charset="-122"/>
                  <a:ea typeface="微软雅黑" panose="020B0503020204020204" pitchFamily="34" charset="-122"/>
                </a:rPr>
                <a:t>与</a:t>
              </a:r>
              <a:r>
                <a:rPr lang="zh-CN" altLang="en-US" sz="1600" dirty="0">
                  <a:latin typeface="微软雅黑" panose="020B0503020204020204" pitchFamily="34" charset="-122"/>
                  <a:ea typeface="微软雅黑" panose="020B0503020204020204" pitchFamily="34" charset="-122"/>
                </a:rPr>
                <a:t>与</a:t>
              </a:r>
              <a:r>
                <a:rPr lang="zh-CN" altLang="zh-CN" sz="1600" dirty="0">
                  <a:latin typeface="微软雅黑" panose="020B0503020204020204" pitchFamily="34" charset="-122"/>
                  <a:ea typeface="微软雅黑" panose="020B0503020204020204" pitchFamily="34" charset="-122"/>
                </a:rPr>
                <a:t>学生脱离，难以实现管理</a:t>
              </a:r>
              <a:r>
                <a:rPr lang="zh-CN" altLang="en-US" sz="1600" dirty="0">
                  <a:latin typeface="微软雅黑" panose="020B0503020204020204" pitchFamily="34" charset="-122"/>
                  <a:ea typeface="微软雅黑" panose="020B0503020204020204" pitchFamily="34" charset="-122"/>
                </a:rPr>
                <a:t>。</a:t>
              </a:r>
              <a:endParaRPr kumimoji="0" lang="en-US" sz="1600" b="0" i="0" u="none" strike="noStrike" kern="1200" cap="none" spc="0" normalizeH="0" baseline="0" noProof="0" dirty="0">
                <a:ln>
                  <a:noFill/>
                </a:ln>
                <a:effectLst/>
                <a:uLnTx/>
                <a:uFillTx/>
                <a:latin typeface="微软雅黑" panose="020B0503020204020204" pitchFamily="34" charset="-122"/>
                <a:ea typeface="MS PGothic" panose="020B0600070205080204" charset="-128"/>
                <a:cs typeface="Aparajita" panose="020B0604020202020204" pitchFamily="34" charset="0"/>
              </a:endParaRPr>
            </a:p>
          </p:txBody>
        </p:sp>
        <p:sp>
          <p:nvSpPr>
            <p:cNvPr id="50" name="Content Placeholder 2">
              <a:extLst>
                <a:ext uri="{FF2B5EF4-FFF2-40B4-BE49-F238E27FC236}">
                  <a16:creationId xmlns:a16="http://schemas.microsoft.com/office/drawing/2014/main" id="{A69E4E8A-9BBE-4FA8-8B5F-899A55F26950}"/>
                </a:ext>
              </a:extLst>
            </p:cNvPr>
            <p:cNvSpPr txBox="1"/>
            <p:nvPr/>
          </p:nvSpPr>
          <p:spPr bwMode="auto">
            <a:xfrm>
              <a:off x="5633455" y="5157068"/>
              <a:ext cx="1376045" cy="762000"/>
            </a:xfrm>
            <a:prstGeom prst="rect">
              <a:avLst/>
            </a:prstGeom>
            <a:noFill/>
            <a:ln>
              <a:noFill/>
            </a:ln>
          </p:spPr>
          <p:txBody>
            <a:bodyPr lIns="45718" tIns="22859" rIns="45718" bIns="2285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zh-CN" sz="1600" dirty="0">
                  <a:latin typeface="微软雅黑" panose="020B0503020204020204" pitchFamily="34" charset="-122"/>
                  <a:ea typeface="微软雅黑" panose="020B0503020204020204" pitchFamily="34" charset="-122"/>
                </a:rPr>
                <a:t>作业上交的流程繁琐，收取不及时</a:t>
              </a:r>
              <a:r>
                <a:rPr lang="zh-CN" altLang="en-US" sz="1600" dirty="0">
                  <a:latin typeface="微软雅黑" panose="020B0503020204020204" pitchFamily="34" charset="-122"/>
                  <a:ea typeface="微软雅黑" panose="020B0503020204020204" pitchFamily="34" charset="-122"/>
                </a:rPr>
                <a:t>。</a:t>
              </a:r>
              <a:endParaRPr kumimoji="0" lang="en-US" sz="1600" b="0" i="0" u="none" strike="noStrike" kern="1200" cap="none" spc="0" normalizeH="0" baseline="0" noProof="0" dirty="0">
                <a:ln>
                  <a:noFill/>
                </a:ln>
                <a:effectLst/>
                <a:uLnTx/>
                <a:uFillTx/>
                <a:latin typeface="微软雅黑" panose="020B0503020204020204" pitchFamily="34" charset="-122"/>
                <a:ea typeface="MS PGothic" panose="020B0600070205080204" charset="-128"/>
                <a:cs typeface="Aparajita" panose="020B0604020202020204" pitchFamily="34" charset="0"/>
              </a:endParaRPr>
            </a:p>
          </p:txBody>
        </p:sp>
        <p:sp>
          <p:nvSpPr>
            <p:cNvPr id="48" name="文本框 47">
              <a:extLst>
                <a:ext uri="{FF2B5EF4-FFF2-40B4-BE49-F238E27FC236}">
                  <a16:creationId xmlns:a16="http://schemas.microsoft.com/office/drawing/2014/main" id="{0DA4670E-EA80-4A0F-94B8-B577298E6BF0}"/>
                </a:ext>
              </a:extLst>
            </p:cNvPr>
            <p:cNvSpPr txBox="1"/>
            <p:nvPr/>
          </p:nvSpPr>
          <p:spPr>
            <a:xfrm>
              <a:off x="3378016" y="5197352"/>
              <a:ext cx="923330"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white"/>
                  </a:solidFill>
                  <a:latin typeface="微软雅黑" panose="020B0503020204020204" pitchFamily="34" charset="-122"/>
                  <a:ea typeface="微软雅黑" panose="020B0503020204020204" pitchFamily="34" charset="-122"/>
                </a:rPr>
                <a:t>教师</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6" name="Shape 3960">
            <a:extLst>
              <a:ext uri="{FF2B5EF4-FFF2-40B4-BE49-F238E27FC236}">
                <a16:creationId xmlns:a16="http://schemas.microsoft.com/office/drawing/2014/main" id="{4D0D1DF5-8AEC-4FD6-9DD6-D5A396E1E21F}"/>
              </a:ext>
            </a:extLst>
          </p:cNvPr>
          <p:cNvSpPr/>
          <p:nvPr/>
        </p:nvSpPr>
        <p:spPr>
          <a:xfrm rot="10013781">
            <a:off x="4529744" y="5155170"/>
            <a:ext cx="949325" cy="2959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185" y="8290"/>
                  <a:pt x="11985" y="1090"/>
                  <a:pt x="0" y="0"/>
                </a:cubicBezTo>
              </a:path>
            </a:pathLst>
          </a:custGeom>
          <a:ln w="6350">
            <a:solidFill>
              <a:srgbClr val="53585F"/>
            </a:solidFill>
            <a:miter lim="400000"/>
            <a:headEnd type="oval"/>
            <a:tailEnd type="triangle"/>
          </a:ln>
        </p:spPr>
        <p:txBody>
          <a:bodyPr lIns="68566" tIns="34283" rIns="68566" bIns="34283"/>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0" b="0" i="0" u="none" strike="noStrike" kern="1200" cap="none" spc="0" normalizeH="0" baseline="0" noProof="0" dirty="0">
              <a:ln>
                <a:noFill/>
              </a:ln>
              <a:solidFill>
                <a:prstClr val="black"/>
              </a:solidFill>
              <a:effectLst/>
              <a:uLnTx/>
              <a:uFillTx/>
              <a:latin typeface="微软雅黑" panose="020B0503020204020204" pitchFamily="34" charset="-122"/>
              <a:ea typeface="+mn-ea"/>
              <a:cs typeface="+mn-cs"/>
            </a:endParaRPr>
          </a:p>
        </p:txBody>
      </p:sp>
      <p:sp>
        <p:nvSpPr>
          <p:cNvPr id="57" name="Content Placeholder 2">
            <a:extLst>
              <a:ext uri="{FF2B5EF4-FFF2-40B4-BE49-F238E27FC236}">
                <a16:creationId xmlns:a16="http://schemas.microsoft.com/office/drawing/2014/main" id="{4AC0C353-1C03-4AAA-A403-CE4AFCC67045}"/>
              </a:ext>
            </a:extLst>
          </p:cNvPr>
          <p:cNvSpPr txBox="1"/>
          <p:nvPr/>
        </p:nvSpPr>
        <p:spPr bwMode="auto">
          <a:xfrm>
            <a:off x="5530667" y="5110878"/>
            <a:ext cx="4735985" cy="762026"/>
          </a:xfrm>
          <a:prstGeom prst="rect">
            <a:avLst/>
          </a:prstGeom>
          <a:noFill/>
          <a:ln>
            <a:noFill/>
          </a:ln>
        </p:spPr>
        <p:txBody>
          <a:bodyPr lIns="45718" tIns="22859" rIns="45718" bIns="2285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r>
              <a:rPr lang="zh-CN" altLang="zh-CN" sz="1600" dirty="0">
                <a:latin typeface="黑体" panose="02010609060101010101" pitchFamily="49" charset="-122"/>
                <a:ea typeface="黑体" panose="02010609060101010101" pitchFamily="49" charset="-122"/>
                <a:cs typeface="楷体" panose="02010609060101010101" charset="-122"/>
              </a:rPr>
              <a:t>作为学校，很难真正地了解到每个学生的课时教育情况</a:t>
            </a:r>
            <a:r>
              <a:rPr lang="zh-CN" altLang="en-US" sz="1600" dirty="0">
                <a:latin typeface="黑体" panose="02010609060101010101" pitchFamily="49" charset="-122"/>
                <a:ea typeface="黑体" panose="02010609060101010101" pitchFamily="49" charset="-122"/>
                <a:cs typeface="楷体" panose="02010609060101010101" charset="-122"/>
              </a:rPr>
              <a:t>，对学生学习情况感到模糊。</a:t>
            </a:r>
          </a:p>
        </p:txBody>
      </p:sp>
    </p:spTree>
    <p:extLst>
      <p:ext uri="{BB962C8B-B14F-4D97-AF65-F5344CB8AC3E}">
        <p14:creationId xmlns:p14="http://schemas.microsoft.com/office/powerpoint/2010/main" val="221025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3220" y="467995"/>
            <a:ext cx="341049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black">
                    <a:lumMod val="75000"/>
                    <a:lumOff val="25000"/>
                  </a:prstClr>
                </a:solidFill>
                <a:latin typeface="微软雅黑" panose="020B0503020204020204" charset="-122"/>
                <a:ea typeface="微软雅黑" panose="020B0503020204020204" charset="-122"/>
              </a:rPr>
              <a:t>可行性分析</a:t>
            </a:r>
            <a:endParaRPr kumimoji="0" lang="en-US" altLang="zh-CN"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8" name="直接连接符 7"/>
          <p:cNvCxnSpPr/>
          <p:nvPr/>
        </p:nvCxnSpPr>
        <p:spPr>
          <a:xfrm>
            <a:off x="363220" y="1522095"/>
            <a:ext cx="261493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764EDB72-AED6-4656-8625-BE99FE660EEC}"/>
              </a:ext>
            </a:extLst>
          </p:cNvPr>
          <p:cNvSpPr txBox="1"/>
          <p:nvPr/>
        </p:nvSpPr>
        <p:spPr>
          <a:xfrm>
            <a:off x="1405391" y="2510110"/>
            <a:ext cx="2580682" cy="646331"/>
          </a:xfrm>
          <a:prstGeom prst="rect">
            <a:avLst/>
          </a:prstGeom>
          <a:noFill/>
        </p:spPr>
        <p:txBody>
          <a:bodyPr wrap="square" lIns="0" tIns="0" rIns="0" bIns="0" rtlCol="0">
            <a:spAutoFit/>
          </a:bodyPr>
          <a:lstStyle/>
          <a:p>
            <a:pPr algn="l"/>
            <a:r>
              <a:rPr lang="zh-CN" altLang="en-US" sz="1400" b="1" dirty="0">
                <a:latin typeface="微软雅黑" panose="020B0503020204020204" pitchFamily="34" charset="-122"/>
                <a:ea typeface="微软雅黑" panose="020B0503020204020204" pitchFamily="34" charset="-122"/>
              </a:rPr>
              <a:t>前期开发投入较少</a:t>
            </a:r>
            <a:endParaRPr lang="en-US" altLang="zh-CN" sz="1400" b="1" dirty="0">
              <a:latin typeface="微软雅黑" panose="020B0503020204020204" pitchFamily="34" charset="-122"/>
              <a:ea typeface="微软雅黑" panose="020B0503020204020204" pitchFamily="34" charset="-122"/>
            </a:endParaRPr>
          </a:p>
          <a:p>
            <a:pPr algn="l"/>
            <a:r>
              <a:rPr lang="zh-CN" altLang="en-US" sz="1400" b="1" dirty="0">
                <a:latin typeface="微软雅黑" panose="020B0503020204020204" pitchFamily="34" charset="-122"/>
                <a:ea typeface="微软雅黑" panose="020B0503020204020204" pitchFamily="34" charset="-122"/>
              </a:rPr>
              <a:t>广告推送等带来的服务收益</a:t>
            </a:r>
            <a:endParaRPr lang="en-US" altLang="zh-CN" sz="1400" b="1" dirty="0">
              <a:latin typeface="微软雅黑" panose="020B0503020204020204" pitchFamily="34" charset="-122"/>
              <a:ea typeface="微软雅黑" panose="020B0503020204020204" pitchFamily="34" charset="-122"/>
            </a:endParaRPr>
          </a:p>
          <a:p>
            <a:pPr algn="l"/>
            <a:r>
              <a:rPr lang="zh-CN" altLang="en-US" sz="1400" b="1" dirty="0">
                <a:latin typeface="微软雅黑" panose="020B0503020204020204" pitchFamily="34" charset="-122"/>
                <a:ea typeface="微软雅黑" panose="020B0503020204020204" pitchFamily="34" charset="-122"/>
              </a:rPr>
              <a:t>相关院校</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教学机构合作收益</a:t>
            </a:r>
          </a:p>
        </p:txBody>
      </p:sp>
      <p:sp>
        <p:nvSpPr>
          <p:cNvPr id="41" name="文本框 40">
            <a:extLst>
              <a:ext uri="{FF2B5EF4-FFF2-40B4-BE49-F238E27FC236}">
                <a16:creationId xmlns:a16="http://schemas.microsoft.com/office/drawing/2014/main" id="{AD9AE2FC-DD2E-4C0F-A21B-078C4C5FAC62}"/>
              </a:ext>
            </a:extLst>
          </p:cNvPr>
          <p:cNvSpPr txBox="1"/>
          <p:nvPr/>
        </p:nvSpPr>
        <p:spPr>
          <a:xfrm>
            <a:off x="8563634" y="3734337"/>
            <a:ext cx="3386455" cy="738505"/>
          </a:xfrm>
          <a:prstGeom prst="rect">
            <a:avLst/>
          </a:prstGeom>
          <a:noFill/>
        </p:spPr>
        <p:txBody>
          <a:bodyPr wrap="square" lIns="0" tIns="0" rIns="0" bIns="0" rtlCol="0">
            <a:spAutoFit/>
          </a:bodyPr>
          <a:lstStyle/>
          <a:p>
            <a:pPr algn="l"/>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技术成熟</a:t>
            </a:r>
            <a:endParaRPr lang="en-US" altLang="zh-CN" sz="1200" b="1" dirty="0">
              <a:latin typeface="微软雅黑" panose="020B0503020204020204" pitchFamily="34" charset="-122"/>
              <a:ea typeface="微软雅黑" panose="020B0503020204020204" pitchFamily="34" charset="-122"/>
            </a:endParaRPr>
          </a:p>
          <a:p>
            <a:pPr algn="l"/>
            <a:r>
              <a:rPr lang="en-US" altLang="zh-CN" sz="1200" b="1" dirty="0">
                <a:latin typeface="微软雅黑" panose="020B0503020204020204" pitchFamily="34" charset="-122"/>
                <a:ea typeface="微软雅黑" panose="020B0503020204020204" pitchFamily="34" charset="-122"/>
              </a:rPr>
              <a:t>2.</a:t>
            </a:r>
            <a:r>
              <a:rPr lang="zh-CN" altLang="en-US" sz="1200" b="1" dirty="0">
                <a:latin typeface="微软雅黑" panose="020B0503020204020204" pitchFamily="34" charset="-122"/>
                <a:ea typeface="微软雅黑" panose="020B0503020204020204" pitchFamily="34" charset="-122"/>
              </a:rPr>
              <a:t>指导老师开发经验丰富</a:t>
            </a:r>
          </a:p>
          <a:p>
            <a:pPr algn="l"/>
            <a:r>
              <a:rPr lang="en-US" altLang="zh-CN" sz="1200" b="1" dirty="0">
                <a:latin typeface="微软雅黑" panose="020B0503020204020204" pitchFamily="34" charset="-122"/>
                <a:ea typeface="微软雅黑" panose="020B0503020204020204" pitchFamily="34" charset="-122"/>
              </a:rPr>
              <a:t>3.</a:t>
            </a:r>
            <a:r>
              <a:rPr lang="zh-CN" altLang="en-US" sz="1200" b="1" dirty="0">
                <a:latin typeface="微软雅黑" panose="020B0503020204020204" pitchFamily="34" charset="-122"/>
                <a:ea typeface="微软雅黑" panose="020B0503020204020204" pitchFamily="34" charset="-122"/>
              </a:rPr>
              <a:t>项目组开发人员</a:t>
            </a:r>
            <a:r>
              <a:rPr lang="en-US" altLang="zh-CN" sz="1200" b="1" dirty="0" err="1">
                <a:latin typeface="微软雅黑" panose="020B0503020204020204" pitchFamily="34" charset="-122"/>
                <a:ea typeface="微软雅黑" panose="020B0503020204020204" pitchFamily="34" charset="-122"/>
              </a:rPr>
              <a:t>具有一定的项目经验</a:t>
            </a:r>
            <a:endParaRPr lang="en-US" altLang="zh-CN" sz="1200" b="1" dirty="0">
              <a:latin typeface="微软雅黑" panose="020B0503020204020204" pitchFamily="34" charset="-122"/>
              <a:ea typeface="微软雅黑" panose="020B0503020204020204" pitchFamily="34" charset="-122"/>
            </a:endParaRPr>
          </a:p>
          <a:p>
            <a:pPr algn="l"/>
            <a:r>
              <a:rPr lang="en-US" altLang="zh-CN" sz="1200" b="1" dirty="0">
                <a:latin typeface="微软雅黑" panose="020B0503020204020204" pitchFamily="34" charset="-122"/>
                <a:ea typeface="微软雅黑" panose="020B0503020204020204" pitchFamily="34" charset="-122"/>
              </a:rPr>
              <a:t>4. </a:t>
            </a:r>
            <a:r>
              <a:rPr lang="en-US" altLang="zh-CN" sz="1200" b="1" dirty="0" err="1">
                <a:latin typeface="微软雅黑" panose="020B0503020204020204" pitchFamily="34" charset="-122"/>
                <a:ea typeface="微软雅黑" panose="020B0503020204020204" pitchFamily="34" charset="-122"/>
              </a:rPr>
              <a:t>掌握主流的测试方法</a:t>
            </a:r>
            <a:endParaRPr lang="en-US" altLang="zh-CN" sz="1200" b="1"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82BABA9A-AB8C-42BA-BFDE-BB32C31A9827}"/>
              </a:ext>
            </a:extLst>
          </p:cNvPr>
          <p:cNvSpPr txBox="1"/>
          <p:nvPr/>
        </p:nvSpPr>
        <p:spPr>
          <a:xfrm>
            <a:off x="1405391" y="4472128"/>
            <a:ext cx="3672205" cy="738664"/>
          </a:xfrm>
          <a:prstGeom prst="rect">
            <a:avLst/>
          </a:prstGeom>
          <a:noFill/>
        </p:spPr>
        <p:txBody>
          <a:bodyPr wrap="square" lIns="0" tIns="0" rIns="0" bIns="0" rtlCol="0">
            <a:spAutoFit/>
          </a:bodyPr>
          <a:lstStyle/>
          <a:p>
            <a:pPr algn="l"/>
            <a:r>
              <a:rPr lang="zh-CN" altLang="en-US" sz="1200" b="1" dirty="0">
                <a:latin typeface="微软雅黑" panose="020B0503020204020204" pitchFamily="34" charset="-122"/>
                <a:ea typeface="微软雅黑" panose="020B0503020204020204" pitchFamily="34" charset="-122"/>
              </a:rPr>
              <a:t>符合用户需求</a:t>
            </a:r>
            <a:endParaRPr lang="en-US" altLang="zh-CN" sz="1200" b="1" dirty="0">
              <a:latin typeface="微软雅黑" panose="020B0503020204020204" pitchFamily="34" charset="-122"/>
              <a:ea typeface="微软雅黑" panose="020B0503020204020204" pitchFamily="34" charset="-122"/>
            </a:endParaRPr>
          </a:p>
          <a:p>
            <a:pPr algn="l"/>
            <a:r>
              <a:rPr sz="1200" b="1" dirty="0" err="1">
                <a:latin typeface="微软雅黑" panose="020B0503020204020204" pitchFamily="34" charset="-122"/>
                <a:ea typeface="微软雅黑" panose="020B0503020204020204" pitchFamily="34" charset="-122"/>
              </a:rPr>
              <a:t>无侵权问题</a:t>
            </a:r>
            <a:endParaRPr sz="1200" b="1" dirty="0">
              <a:latin typeface="微软雅黑" panose="020B0503020204020204" pitchFamily="34" charset="-122"/>
              <a:ea typeface="微软雅黑" panose="020B0503020204020204" pitchFamily="34" charset="-122"/>
            </a:endParaRPr>
          </a:p>
          <a:p>
            <a:pPr algn="l"/>
            <a:r>
              <a:rPr lang="zh-CN" altLang="en-US" sz="1200" b="1" dirty="0">
                <a:latin typeface="微软雅黑" panose="020B0503020204020204" pitchFamily="34" charset="-122"/>
                <a:ea typeface="微软雅黑" panose="020B0503020204020204" pitchFamily="34" charset="-122"/>
              </a:rPr>
              <a:t>符合国家政策</a:t>
            </a:r>
            <a:endParaRPr lang="en-US" altLang="zh-CN" sz="1200" b="1" dirty="0">
              <a:latin typeface="微软雅黑" panose="020B0503020204020204" pitchFamily="34" charset="-122"/>
              <a:ea typeface="微软雅黑" panose="020B0503020204020204" pitchFamily="34" charset="-122"/>
            </a:endParaRPr>
          </a:p>
          <a:p>
            <a:pPr algn="l"/>
            <a:r>
              <a:rPr sz="1200" b="1" dirty="0" err="1">
                <a:latin typeface="微软雅黑" panose="020B0503020204020204" pitchFamily="34" charset="-122"/>
                <a:ea typeface="微软雅黑" panose="020B0503020204020204" pitchFamily="34" charset="-122"/>
              </a:rPr>
              <a:t>提供更多的工作岗位</a:t>
            </a:r>
            <a:endParaRPr sz="12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3A8C9AD0-1A6B-4814-B865-666775CCB832}"/>
              </a:ext>
            </a:extLst>
          </p:cNvPr>
          <p:cNvGrpSpPr/>
          <p:nvPr/>
        </p:nvGrpSpPr>
        <p:grpSpPr>
          <a:xfrm>
            <a:off x="2068467" y="1362088"/>
            <a:ext cx="8093203" cy="4744498"/>
            <a:chOff x="2587152" y="1745199"/>
            <a:chExt cx="6787148" cy="3668713"/>
          </a:xfrm>
        </p:grpSpPr>
        <p:sp>
          <p:nvSpPr>
            <p:cNvPr id="25" name="Freeform 5">
              <a:extLst>
                <a:ext uri="{FF2B5EF4-FFF2-40B4-BE49-F238E27FC236}">
                  <a16:creationId xmlns:a16="http://schemas.microsoft.com/office/drawing/2014/main" id="{66149210-FDF5-48D6-A03D-2AC2B7CA2899}"/>
                </a:ext>
              </a:extLst>
            </p:cNvPr>
            <p:cNvSpPr/>
            <p:nvPr/>
          </p:nvSpPr>
          <p:spPr bwMode="auto">
            <a:xfrm>
              <a:off x="5224957" y="1745199"/>
              <a:ext cx="1536700" cy="3668713"/>
            </a:xfrm>
            <a:custGeom>
              <a:avLst/>
              <a:gdLst/>
              <a:ahLst/>
              <a:cxnLst/>
              <a:rect l="l" t="t" r="r" b="b"/>
              <a:pathLst>
                <a:path w="1536700" h="3668713">
                  <a:moveTo>
                    <a:pt x="196789" y="0"/>
                  </a:moveTo>
                  <a:lnTo>
                    <a:pt x="978699" y="0"/>
                  </a:lnTo>
                  <a:lnTo>
                    <a:pt x="982663" y="0"/>
                  </a:lnTo>
                  <a:lnTo>
                    <a:pt x="982663" y="401"/>
                  </a:lnTo>
                  <a:cubicBezTo>
                    <a:pt x="1135160" y="1079"/>
                    <a:pt x="1273070" y="63504"/>
                    <a:pt x="1373318" y="163655"/>
                  </a:cubicBezTo>
                  <a:cubicBezTo>
                    <a:pt x="1474168" y="264940"/>
                    <a:pt x="1536700" y="404607"/>
                    <a:pt x="1536700" y="558933"/>
                  </a:cubicBezTo>
                  <a:cubicBezTo>
                    <a:pt x="1536700" y="712993"/>
                    <a:pt x="1474168" y="852926"/>
                    <a:pt x="1373318" y="953945"/>
                  </a:cubicBezTo>
                  <a:cubicBezTo>
                    <a:pt x="1272202" y="1054963"/>
                    <a:pt x="1132768" y="1117600"/>
                    <a:pt x="978699" y="1117600"/>
                  </a:cubicBezTo>
                  <a:lnTo>
                    <a:pt x="977900" y="1117600"/>
                  </a:lnTo>
                  <a:lnTo>
                    <a:pt x="556679" y="1117600"/>
                  </a:lnTo>
                  <a:cubicBezTo>
                    <a:pt x="476645" y="1117871"/>
                    <a:pt x="404309" y="1150571"/>
                    <a:pt x="351679" y="1202999"/>
                  </a:cubicBezTo>
                  <a:cubicBezTo>
                    <a:pt x="298967" y="1256040"/>
                    <a:pt x="266222" y="1329072"/>
                    <a:pt x="266222" y="1409833"/>
                  </a:cubicBezTo>
                  <a:cubicBezTo>
                    <a:pt x="266222" y="1490595"/>
                    <a:pt x="298967" y="1563627"/>
                    <a:pt x="351679" y="1616401"/>
                  </a:cubicBezTo>
                  <a:cubicBezTo>
                    <a:pt x="404427" y="1669212"/>
                    <a:pt x="476967" y="1701677"/>
                    <a:pt x="557213" y="1701855"/>
                  </a:cubicBezTo>
                  <a:lnTo>
                    <a:pt x="557213" y="1701800"/>
                  </a:lnTo>
                  <a:lnTo>
                    <a:pt x="978699" y="1701800"/>
                  </a:lnTo>
                  <a:lnTo>
                    <a:pt x="982663" y="1701800"/>
                  </a:lnTo>
                  <a:lnTo>
                    <a:pt x="982663" y="1702201"/>
                  </a:lnTo>
                  <a:cubicBezTo>
                    <a:pt x="1135160" y="1702879"/>
                    <a:pt x="1273070" y="1765289"/>
                    <a:pt x="1373318" y="1865416"/>
                  </a:cubicBezTo>
                  <a:cubicBezTo>
                    <a:pt x="1474168" y="1966677"/>
                    <a:pt x="1536700" y="2106311"/>
                    <a:pt x="1536700" y="2260600"/>
                  </a:cubicBezTo>
                  <a:cubicBezTo>
                    <a:pt x="1536700" y="2414890"/>
                    <a:pt x="1474168" y="2554523"/>
                    <a:pt x="1373318" y="2655517"/>
                  </a:cubicBezTo>
                  <a:cubicBezTo>
                    <a:pt x="1272202" y="2756778"/>
                    <a:pt x="1132768" y="2819400"/>
                    <a:pt x="978699" y="2819400"/>
                  </a:cubicBezTo>
                  <a:lnTo>
                    <a:pt x="977900" y="2819400"/>
                  </a:lnTo>
                  <a:lnTo>
                    <a:pt x="552450" y="2819400"/>
                  </a:lnTo>
                  <a:lnTo>
                    <a:pt x="552450" y="2819385"/>
                  </a:lnTo>
                  <a:cubicBezTo>
                    <a:pt x="474092" y="2820390"/>
                    <a:pt x="403379" y="2852806"/>
                    <a:pt x="351679" y="2904481"/>
                  </a:cubicBezTo>
                  <a:cubicBezTo>
                    <a:pt x="298967" y="2957168"/>
                    <a:pt x="266222" y="3030079"/>
                    <a:pt x="266222" y="3110707"/>
                  </a:cubicBezTo>
                  <a:cubicBezTo>
                    <a:pt x="266222" y="3191334"/>
                    <a:pt x="298967" y="3264245"/>
                    <a:pt x="351679" y="3316932"/>
                  </a:cubicBezTo>
                  <a:cubicBezTo>
                    <a:pt x="404658" y="3369886"/>
                    <a:pt x="477602" y="3402616"/>
                    <a:pt x="558268" y="3402616"/>
                  </a:cubicBezTo>
                  <a:lnTo>
                    <a:pt x="558800" y="3402616"/>
                  </a:lnTo>
                  <a:lnTo>
                    <a:pt x="558800" y="3403600"/>
                  </a:lnTo>
                  <a:lnTo>
                    <a:pt x="1343112" y="3403600"/>
                  </a:lnTo>
                  <a:lnTo>
                    <a:pt x="1428750" y="3536157"/>
                  </a:lnTo>
                  <a:lnTo>
                    <a:pt x="1343112" y="3668713"/>
                  </a:lnTo>
                  <a:lnTo>
                    <a:pt x="558800" y="3668713"/>
                  </a:lnTo>
                  <a:lnTo>
                    <a:pt x="558268" y="3668713"/>
                  </a:lnTo>
                  <a:lnTo>
                    <a:pt x="557212" y="3668713"/>
                  </a:lnTo>
                  <a:lnTo>
                    <a:pt x="557212" y="3668607"/>
                  </a:lnTo>
                  <a:cubicBezTo>
                    <a:pt x="403488" y="3668427"/>
                    <a:pt x="264394" y="3605950"/>
                    <a:pt x="163460" y="3505329"/>
                  </a:cubicBezTo>
                  <a:cubicBezTo>
                    <a:pt x="62562" y="3404212"/>
                    <a:pt x="0" y="3264777"/>
                    <a:pt x="0" y="3110707"/>
                  </a:cubicBezTo>
                  <a:cubicBezTo>
                    <a:pt x="0" y="2956636"/>
                    <a:pt x="62562" y="2817201"/>
                    <a:pt x="163460" y="2716350"/>
                  </a:cubicBezTo>
                  <a:cubicBezTo>
                    <a:pt x="263349" y="2616508"/>
                    <a:pt x="400614" y="2554283"/>
                    <a:pt x="552450" y="2553287"/>
                  </a:cubicBezTo>
                  <a:lnTo>
                    <a:pt x="552450" y="2552700"/>
                  </a:lnTo>
                  <a:lnTo>
                    <a:pt x="558268" y="2552700"/>
                  </a:lnTo>
                  <a:lnTo>
                    <a:pt x="977900" y="2552700"/>
                  </a:lnTo>
                  <a:lnTo>
                    <a:pt x="977900" y="2552924"/>
                  </a:lnTo>
                  <a:lnTo>
                    <a:pt x="978699" y="2552924"/>
                  </a:lnTo>
                  <a:cubicBezTo>
                    <a:pt x="1059325" y="2552924"/>
                    <a:pt x="1132235" y="2520148"/>
                    <a:pt x="1185188" y="2467119"/>
                  </a:cubicBezTo>
                  <a:cubicBezTo>
                    <a:pt x="1237875" y="2414357"/>
                    <a:pt x="1270605" y="2341342"/>
                    <a:pt x="1270605" y="2260600"/>
                  </a:cubicBezTo>
                  <a:cubicBezTo>
                    <a:pt x="1270605" y="2179858"/>
                    <a:pt x="1237875" y="2106844"/>
                    <a:pt x="1185188" y="2054081"/>
                  </a:cubicBezTo>
                  <a:cubicBezTo>
                    <a:pt x="1132721" y="2001539"/>
                    <a:pt x="1060661" y="1968879"/>
                    <a:pt x="980914" y="1968500"/>
                  </a:cubicBezTo>
                  <a:lnTo>
                    <a:pt x="558800" y="1968500"/>
                  </a:lnTo>
                  <a:lnTo>
                    <a:pt x="558268" y="1968500"/>
                  </a:lnTo>
                  <a:lnTo>
                    <a:pt x="557213" y="1968500"/>
                  </a:lnTo>
                  <a:lnTo>
                    <a:pt x="557213" y="1968394"/>
                  </a:lnTo>
                  <a:cubicBezTo>
                    <a:pt x="403489" y="1968215"/>
                    <a:pt x="264394" y="1905899"/>
                    <a:pt x="163460" y="1804845"/>
                  </a:cubicBezTo>
                  <a:cubicBezTo>
                    <a:pt x="62562" y="1703826"/>
                    <a:pt x="0" y="1564160"/>
                    <a:pt x="0" y="1409833"/>
                  </a:cubicBezTo>
                  <a:cubicBezTo>
                    <a:pt x="0" y="1255507"/>
                    <a:pt x="62562" y="1115840"/>
                    <a:pt x="163460" y="1014555"/>
                  </a:cubicBezTo>
                  <a:cubicBezTo>
                    <a:pt x="263349" y="914810"/>
                    <a:pt x="400614" y="852486"/>
                    <a:pt x="552450" y="851488"/>
                  </a:cubicBezTo>
                  <a:lnTo>
                    <a:pt x="552450" y="850900"/>
                  </a:lnTo>
                  <a:lnTo>
                    <a:pt x="558268" y="850900"/>
                  </a:lnTo>
                  <a:lnTo>
                    <a:pt x="977900" y="850900"/>
                  </a:lnTo>
                  <a:lnTo>
                    <a:pt x="977900" y="851061"/>
                  </a:lnTo>
                  <a:lnTo>
                    <a:pt x="978699" y="851061"/>
                  </a:lnTo>
                  <a:cubicBezTo>
                    <a:pt x="1059325" y="851061"/>
                    <a:pt x="1132235" y="818276"/>
                    <a:pt x="1185188" y="765501"/>
                  </a:cubicBezTo>
                  <a:cubicBezTo>
                    <a:pt x="1237875" y="712726"/>
                    <a:pt x="1270605" y="639428"/>
                    <a:pt x="1270605" y="558933"/>
                  </a:cubicBezTo>
                  <a:cubicBezTo>
                    <a:pt x="1270605" y="478172"/>
                    <a:pt x="1237875" y="405140"/>
                    <a:pt x="1185188" y="352099"/>
                  </a:cubicBezTo>
                  <a:cubicBezTo>
                    <a:pt x="1132583" y="299671"/>
                    <a:pt x="1060283" y="266971"/>
                    <a:pt x="980287" y="266700"/>
                  </a:cubicBezTo>
                  <a:lnTo>
                    <a:pt x="196789" y="266700"/>
                  </a:lnTo>
                  <a:lnTo>
                    <a:pt x="111125" y="13335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26" name="Oval 13">
              <a:extLst>
                <a:ext uri="{FF2B5EF4-FFF2-40B4-BE49-F238E27FC236}">
                  <a16:creationId xmlns:a16="http://schemas.microsoft.com/office/drawing/2014/main" id="{75AA3DAD-2272-43E6-9608-FE04F3C2F5C2}"/>
                </a:ext>
              </a:extLst>
            </p:cNvPr>
            <p:cNvSpPr>
              <a:spLocks noChangeArrowheads="1"/>
            </p:cNvSpPr>
            <p:nvPr/>
          </p:nvSpPr>
          <p:spPr bwMode="auto">
            <a:xfrm>
              <a:off x="6282231" y="1989357"/>
              <a:ext cx="629288" cy="629286"/>
            </a:xfrm>
            <a:prstGeom prst="ellipse">
              <a:avLst/>
            </a:prstGeom>
            <a:solidFill>
              <a:schemeClr val="accent1"/>
            </a:solidFill>
            <a:ln w="19050">
              <a:solidFill>
                <a:schemeClr val="bg1"/>
              </a:solidFill>
            </a:ln>
          </p:spPr>
          <p:txBody>
            <a:bodyPr vert="horz" wrap="square" lIns="0" tIns="0" rIns="0" bIns="0" numCol="1" anchor="t" anchorCtr="0" compatLnSpc="1"/>
            <a:lstStyle/>
            <a:p>
              <a:pPr algn="ctr">
                <a:lnSpc>
                  <a:spcPct val="150000"/>
                </a:lnSpc>
              </a:pP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7" name="Oval 13">
              <a:extLst>
                <a:ext uri="{FF2B5EF4-FFF2-40B4-BE49-F238E27FC236}">
                  <a16:creationId xmlns:a16="http://schemas.microsoft.com/office/drawing/2014/main" id="{9A513F68-2045-472A-B709-1E880A21C070}"/>
                </a:ext>
              </a:extLst>
            </p:cNvPr>
            <p:cNvSpPr>
              <a:spLocks noChangeArrowheads="1"/>
            </p:cNvSpPr>
            <p:nvPr/>
          </p:nvSpPr>
          <p:spPr bwMode="auto">
            <a:xfrm>
              <a:off x="5059221" y="2819937"/>
              <a:ext cx="629288" cy="629286"/>
            </a:xfrm>
            <a:prstGeom prst="ellipse">
              <a:avLst/>
            </a:prstGeom>
            <a:solidFill>
              <a:schemeClr val="accent2"/>
            </a:solidFill>
            <a:ln w="19050">
              <a:solidFill>
                <a:schemeClr val="bg1"/>
              </a:solidFill>
            </a:ln>
          </p:spPr>
          <p:txBody>
            <a:bodyPr vert="horz" wrap="square" lIns="0" tIns="0" rIns="0" bIns="0" numCol="1" anchor="t" anchorCtr="0" compatLnSpc="1"/>
            <a:lstStyle/>
            <a:p>
              <a:pPr algn="ctr">
                <a:lnSpc>
                  <a:spcPct val="150000"/>
                </a:lnSpc>
              </a:pP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8" name="Oval 13">
              <a:extLst>
                <a:ext uri="{FF2B5EF4-FFF2-40B4-BE49-F238E27FC236}">
                  <a16:creationId xmlns:a16="http://schemas.microsoft.com/office/drawing/2014/main" id="{D4952009-E4CB-4141-A29E-B19BAE0A09D5}"/>
                </a:ext>
              </a:extLst>
            </p:cNvPr>
            <p:cNvSpPr>
              <a:spLocks noChangeArrowheads="1"/>
            </p:cNvSpPr>
            <p:nvPr/>
          </p:nvSpPr>
          <p:spPr bwMode="auto">
            <a:xfrm>
              <a:off x="6282231" y="3734337"/>
              <a:ext cx="629288" cy="629286"/>
            </a:xfrm>
            <a:prstGeom prst="ellipse">
              <a:avLst/>
            </a:prstGeom>
            <a:solidFill>
              <a:schemeClr val="accent6"/>
            </a:solidFill>
            <a:ln w="19050">
              <a:solidFill>
                <a:schemeClr val="bg1"/>
              </a:solidFill>
            </a:ln>
          </p:spPr>
          <p:txBody>
            <a:bodyPr vert="horz" wrap="square" lIns="0" tIns="0" rIns="0" bIns="0" numCol="1" anchor="t" anchorCtr="0" compatLnSpc="1"/>
            <a:lstStyle/>
            <a:p>
              <a:pPr algn="ctr">
                <a:lnSpc>
                  <a:spcPct val="150000"/>
                </a:lnSpc>
              </a:pP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9" name="Oval 13">
              <a:extLst>
                <a:ext uri="{FF2B5EF4-FFF2-40B4-BE49-F238E27FC236}">
                  <a16:creationId xmlns:a16="http://schemas.microsoft.com/office/drawing/2014/main" id="{6CC26FE6-38E9-4152-A79C-FE40F186857F}"/>
                </a:ext>
              </a:extLst>
            </p:cNvPr>
            <p:cNvSpPr>
              <a:spLocks noChangeArrowheads="1"/>
            </p:cNvSpPr>
            <p:nvPr/>
          </p:nvSpPr>
          <p:spPr bwMode="auto">
            <a:xfrm>
              <a:off x="5059221" y="4526817"/>
              <a:ext cx="629288" cy="629286"/>
            </a:xfrm>
            <a:prstGeom prst="ellipse">
              <a:avLst/>
            </a:prstGeom>
            <a:solidFill>
              <a:schemeClr val="accent3"/>
            </a:solidFill>
            <a:ln w="19050">
              <a:solidFill>
                <a:schemeClr val="bg1"/>
              </a:solidFill>
            </a:ln>
          </p:spPr>
          <p:txBody>
            <a:bodyPr vert="horz" wrap="square" lIns="0" tIns="0" rIns="0" bIns="0" numCol="1" anchor="t" anchorCtr="0" compatLnSpc="1"/>
            <a:lstStyle/>
            <a:p>
              <a:pPr algn="ctr">
                <a:lnSpc>
                  <a:spcPct val="150000"/>
                </a:lnSpc>
              </a:pP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0" name="TextBox 24">
              <a:extLst>
                <a:ext uri="{FF2B5EF4-FFF2-40B4-BE49-F238E27FC236}">
                  <a16:creationId xmlns:a16="http://schemas.microsoft.com/office/drawing/2014/main" id="{7772F94D-345D-4F5F-85ED-7C2AB018A386}"/>
                </a:ext>
              </a:extLst>
            </p:cNvPr>
            <p:cNvSpPr txBox="1"/>
            <p:nvPr/>
          </p:nvSpPr>
          <p:spPr>
            <a:xfrm>
              <a:off x="7051648" y="1989357"/>
              <a:ext cx="2322652" cy="285588"/>
            </a:xfrm>
            <a:prstGeom prst="rect">
              <a:avLst/>
            </a:prstGeom>
            <a:noFill/>
          </p:spPr>
          <p:txBody>
            <a:bodyPr wrap="square" lIns="0" tIns="0" rIns="0" bIns="0" rtlCol="0">
              <a:spAutoFit/>
            </a:bodyPr>
            <a:lstStyle/>
            <a:p>
              <a:r>
                <a:rPr lang="zh-CN" altLang="en-US" sz="2400" b="1" dirty="0">
                  <a:latin typeface="微软雅黑" panose="020B0503020204020204" pitchFamily="34" charset="-122"/>
                  <a:ea typeface="微软雅黑" panose="020B0503020204020204" pitchFamily="34" charset="-122"/>
                </a:rPr>
                <a:t>市场</a:t>
              </a:r>
            </a:p>
          </p:txBody>
        </p:sp>
        <p:sp>
          <p:nvSpPr>
            <p:cNvPr id="31" name="TextBox 26">
              <a:extLst>
                <a:ext uri="{FF2B5EF4-FFF2-40B4-BE49-F238E27FC236}">
                  <a16:creationId xmlns:a16="http://schemas.microsoft.com/office/drawing/2014/main" id="{AA760A2B-3240-4F21-912D-FAA28E6661F9}"/>
                </a:ext>
              </a:extLst>
            </p:cNvPr>
            <p:cNvSpPr txBox="1"/>
            <p:nvPr/>
          </p:nvSpPr>
          <p:spPr>
            <a:xfrm>
              <a:off x="2587152" y="2819937"/>
              <a:ext cx="2322652" cy="285588"/>
            </a:xfrm>
            <a:prstGeom prst="rect">
              <a:avLst/>
            </a:prstGeom>
            <a:noFill/>
          </p:spPr>
          <p:txBody>
            <a:bodyPr wrap="square" lIns="0" tIns="0" rIns="0" bIns="0" rtlCol="0">
              <a:spAutoFit/>
            </a:bodyPr>
            <a:lstStyle/>
            <a:p>
              <a:pPr algn="r"/>
              <a:r>
                <a:rPr lang="zh-CN" altLang="en-US" sz="2400" b="1" dirty="0">
                  <a:latin typeface="微软雅黑" panose="020B0503020204020204" pitchFamily="34" charset="-122"/>
                  <a:ea typeface="微软雅黑" panose="020B0503020204020204" pitchFamily="34" charset="-122"/>
                </a:rPr>
                <a:t>经济</a:t>
              </a:r>
            </a:p>
          </p:txBody>
        </p:sp>
        <p:sp>
          <p:nvSpPr>
            <p:cNvPr id="32" name="TextBox 28">
              <a:extLst>
                <a:ext uri="{FF2B5EF4-FFF2-40B4-BE49-F238E27FC236}">
                  <a16:creationId xmlns:a16="http://schemas.microsoft.com/office/drawing/2014/main" id="{519D37CC-C7C4-4E11-B2C2-118E312EC5E7}"/>
                </a:ext>
              </a:extLst>
            </p:cNvPr>
            <p:cNvSpPr txBox="1"/>
            <p:nvPr/>
          </p:nvSpPr>
          <p:spPr>
            <a:xfrm>
              <a:off x="7051648" y="3757198"/>
              <a:ext cx="2322652" cy="285588"/>
            </a:xfrm>
            <a:prstGeom prst="rect">
              <a:avLst/>
            </a:prstGeom>
            <a:noFill/>
          </p:spPr>
          <p:txBody>
            <a:bodyPr wrap="square" lIns="0" tIns="0" rIns="0" bIns="0" rtlCol="0">
              <a:spAutoFit/>
            </a:bodyPr>
            <a:lstStyle/>
            <a:p>
              <a:r>
                <a:rPr lang="zh-CN" altLang="en-US" sz="2400" b="1" dirty="0">
                  <a:latin typeface="微软雅黑" panose="020B0503020204020204" pitchFamily="34" charset="-122"/>
                  <a:ea typeface="微软雅黑" panose="020B0503020204020204" pitchFamily="34" charset="-122"/>
                </a:rPr>
                <a:t>技术</a:t>
              </a:r>
            </a:p>
          </p:txBody>
        </p:sp>
        <p:sp>
          <p:nvSpPr>
            <p:cNvPr id="33" name="TextBox 30">
              <a:extLst>
                <a:ext uri="{FF2B5EF4-FFF2-40B4-BE49-F238E27FC236}">
                  <a16:creationId xmlns:a16="http://schemas.microsoft.com/office/drawing/2014/main" id="{A0FF2AAE-868F-43B8-9F7B-94C5FFBE8462}"/>
                </a:ext>
              </a:extLst>
            </p:cNvPr>
            <p:cNvSpPr txBox="1"/>
            <p:nvPr/>
          </p:nvSpPr>
          <p:spPr>
            <a:xfrm>
              <a:off x="2587152" y="4587778"/>
              <a:ext cx="2322652" cy="285588"/>
            </a:xfrm>
            <a:prstGeom prst="rect">
              <a:avLst/>
            </a:prstGeom>
            <a:noFill/>
          </p:spPr>
          <p:txBody>
            <a:bodyPr wrap="square" lIns="0" tIns="0" rIns="0" bIns="0" rtlCol="0">
              <a:spAutoFit/>
            </a:bodyPr>
            <a:lstStyle/>
            <a:p>
              <a:pPr algn="r"/>
              <a:r>
                <a:rPr lang="zh-CN" altLang="en-US" sz="2400" b="1" dirty="0">
                  <a:latin typeface="微软雅黑" panose="020B0503020204020204" pitchFamily="34" charset="-122"/>
                  <a:ea typeface="微软雅黑" panose="020B0503020204020204" pitchFamily="34" charset="-122"/>
                </a:rPr>
                <a:t>社会</a:t>
              </a:r>
              <a:endParaRPr lang="zh-CN" altLang="en-US" sz="1400" b="1" dirty="0">
                <a:latin typeface="微软雅黑" panose="020B0503020204020204" pitchFamily="34" charset="-122"/>
                <a:ea typeface="微软雅黑" panose="020B0503020204020204" pitchFamily="34" charset="-122"/>
              </a:endParaRPr>
            </a:p>
          </p:txBody>
        </p:sp>
        <p:sp>
          <p:nvSpPr>
            <p:cNvPr id="34" name="Freeform 41">
              <a:extLst>
                <a:ext uri="{FF2B5EF4-FFF2-40B4-BE49-F238E27FC236}">
                  <a16:creationId xmlns:a16="http://schemas.microsoft.com/office/drawing/2014/main" id="{2F3F2E0A-6BF1-4994-8913-FAB3B1761E2C}"/>
                </a:ext>
              </a:extLst>
            </p:cNvPr>
            <p:cNvSpPr>
              <a:spLocks noEditPoints="1" noChangeArrowheads="1"/>
            </p:cNvSpPr>
            <p:nvPr/>
          </p:nvSpPr>
          <p:spPr bwMode="auto">
            <a:xfrm>
              <a:off x="5191734" y="4640836"/>
              <a:ext cx="368746" cy="331245"/>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anose="020B0604020202020204" pitchFamily="34" charset="0"/>
                <a:buNone/>
              </a:pPr>
              <a:endParaRPr lang="zh-CN" altLang="zh-CN">
                <a:solidFill>
                  <a:srgbClr val="000000"/>
                </a:solidFill>
                <a:latin typeface="Arial" panose="020B0604020202020204" pitchFamily="34" charset="0"/>
                <a:ea typeface="MS PGothic" panose="020B0600070205080204" charset="-128"/>
                <a:sym typeface="Arial" panose="020B0604020202020204" pitchFamily="34" charset="0"/>
              </a:endParaRPr>
            </a:p>
          </p:txBody>
        </p:sp>
        <p:grpSp>
          <p:nvGrpSpPr>
            <p:cNvPr id="35" name="组合 34">
              <a:extLst>
                <a:ext uri="{FF2B5EF4-FFF2-40B4-BE49-F238E27FC236}">
                  <a16:creationId xmlns:a16="http://schemas.microsoft.com/office/drawing/2014/main" id="{C5FDD3A5-23D8-4275-9737-0DE17A87D8B5}"/>
                </a:ext>
              </a:extLst>
            </p:cNvPr>
            <p:cNvGrpSpPr/>
            <p:nvPr/>
          </p:nvGrpSpPr>
          <p:grpSpPr>
            <a:xfrm>
              <a:off x="6423571" y="3840072"/>
              <a:ext cx="335226" cy="422091"/>
              <a:chOff x="6098443" y="4495115"/>
              <a:chExt cx="378388" cy="476437"/>
            </a:xfrm>
            <a:solidFill>
              <a:schemeClr val="bg1"/>
            </a:solidFill>
          </p:grpSpPr>
          <p:sp>
            <p:nvSpPr>
              <p:cNvPr id="36" name="Freeform 66">
                <a:extLst>
                  <a:ext uri="{FF2B5EF4-FFF2-40B4-BE49-F238E27FC236}">
                    <a16:creationId xmlns:a16="http://schemas.microsoft.com/office/drawing/2014/main" id="{0914F300-68CC-4205-975C-894EC71C0C99}"/>
                  </a:ext>
                </a:extLst>
              </p:cNvPr>
              <p:cNvSpPr>
                <a:spLocks noEditPoints="1"/>
              </p:cNvSpPr>
              <p:nvPr/>
            </p:nvSpPr>
            <p:spPr bwMode="auto">
              <a:xfrm>
                <a:off x="6098443" y="4495115"/>
                <a:ext cx="378388" cy="476437"/>
              </a:xfrm>
              <a:custGeom>
                <a:avLst/>
                <a:gdLst>
                  <a:gd name="T0" fmla="*/ 0 w 138"/>
                  <a:gd name="T1" fmla="*/ 69 h 174"/>
                  <a:gd name="T2" fmla="*/ 138 w 138"/>
                  <a:gd name="T3" fmla="*/ 69 h 174"/>
                  <a:gd name="T4" fmla="*/ 114 w 138"/>
                  <a:gd name="T5" fmla="*/ 81 h 174"/>
                  <a:gd name="T6" fmla="*/ 110 w 138"/>
                  <a:gd name="T7" fmla="*/ 89 h 174"/>
                  <a:gd name="T8" fmla="*/ 101 w 138"/>
                  <a:gd name="T9" fmla="*/ 89 h 174"/>
                  <a:gd name="T10" fmla="*/ 101 w 138"/>
                  <a:gd name="T11" fmla="*/ 101 h 174"/>
                  <a:gd name="T12" fmla="*/ 94 w 138"/>
                  <a:gd name="T13" fmla="*/ 107 h 174"/>
                  <a:gd name="T14" fmla="*/ 85 w 138"/>
                  <a:gd name="T15" fmla="*/ 102 h 174"/>
                  <a:gd name="T16" fmla="*/ 79 w 138"/>
                  <a:gd name="T17" fmla="*/ 112 h 174"/>
                  <a:gd name="T18" fmla="*/ 70 w 138"/>
                  <a:gd name="T19" fmla="*/ 114 h 174"/>
                  <a:gd name="T20" fmla="*/ 65 w 138"/>
                  <a:gd name="T21" fmla="*/ 105 h 174"/>
                  <a:gd name="T22" fmla="*/ 55 w 138"/>
                  <a:gd name="T23" fmla="*/ 111 h 174"/>
                  <a:gd name="T24" fmla="*/ 47 w 138"/>
                  <a:gd name="T25" fmla="*/ 108 h 174"/>
                  <a:gd name="T26" fmla="*/ 47 w 138"/>
                  <a:gd name="T27" fmla="*/ 98 h 174"/>
                  <a:gd name="T28" fmla="*/ 35 w 138"/>
                  <a:gd name="T29" fmla="*/ 98 h 174"/>
                  <a:gd name="T30" fmla="*/ 29 w 138"/>
                  <a:gd name="T31" fmla="*/ 91 h 174"/>
                  <a:gd name="T32" fmla="*/ 34 w 138"/>
                  <a:gd name="T33" fmla="*/ 83 h 174"/>
                  <a:gd name="T34" fmla="*/ 24 w 138"/>
                  <a:gd name="T35" fmla="*/ 77 h 174"/>
                  <a:gd name="T36" fmla="*/ 23 w 138"/>
                  <a:gd name="T37" fmla="*/ 68 h 174"/>
                  <a:gd name="T38" fmla="*/ 31 w 138"/>
                  <a:gd name="T39" fmla="*/ 63 h 174"/>
                  <a:gd name="T40" fmla="*/ 25 w 138"/>
                  <a:gd name="T41" fmla="*/ 53 h 174"/>
                  <a:gd name="T42" fmla="*/ 28 w 138"/>
                  <a:gd name="T43" fmla="*/ 45 h 174"/>
                  <a:gd name="T44" fmla="*/ 38 w 138"/>
                  <a:gd name="T45" fmla="*/ 44 h 174"/>
                  <a:gd name="T46" fmla="*/ 38 w 138"/>
                  <a:gd name="T47" fmla="*/ 32 h 174"/>
                  <a:gd name="T48" fmla="*/ 45 w 138"/>
                  <a:gd name="T49" fmla="*/ 27 h 174"/>
                  <a:gd name="T50" fmla="*/ 54 w 138"/>
                  <a:gd name="T51" fmla="*/ 32 h 174"/>
                  <a:gd name="T52" fmla="*/ 59 w 138"/>
                  <a:gd name="T53" fmla="*/ 21 h 174"/>
                  <a:gd name="T54" fmla="*/ 68 w 138"/>
                  <a:gd name="T55" fmla="*/ 20 h 174"/>
                  <a:gd name="T56" fmla="*/ 73 w 138"/>
                  <a:gd name="T57" fmla="*/ 29 h 174"/>
                  <a:gd name="T58" fmla="*/ 83 w 138"/>
                  <a:gd name="T59" fmla="*/ 22 h 174"/>
                  <a:gd name="T60" fmla="*/ 92 w 138"/>
                  <a:gd name="T61" fmla="*/ 26 h 174"/>
                  <a:gd name="T62" fmla="*/ 92 w 138"/>
                  <a:gd name="T63" fmla="*/ 36 h 174"/>
                  <a:gd name="T64" fmla="*/ 104 w 138"/>
                  <a:gd name="T65" fmla="*/ 35 h 174"/>
                  <a:gd name="T66" fmla="*/ 109 w 138"/>
                  <a:gd name="T67" fmla="*/ 43 h 174"/>
                  <a:gd name="T68" fmla="*/ 105 w 138"/>
                  <a:gd name="T69" fmla="*/ 51 h 174"/>
                  <a:gd name="T70" fmla="*/ 115 w 138"/>
                  <a:gd name="T71" fmla="*/ 57 h 174"/>
                  <a:gd name="T72" fmla="*/ 116 w 138"/>
                  <a:gd name="T73" fmla="*/ 66 h 174"/>
                  <a:gd name="T74" fmla="*/ 108 w 138"/>
                  <a:gd name="T75" fmla="*/ 71 h 174"/>
                  <a:gd name="T76" fmla="*/ 114 w 138"/>
                  <a:gd name="T77" fmla="*/ 8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 h="174">
                    <a:moveTo>
                      <a:pt x="69" y="0"/>
                    </a:moveTo>
                    <a:cubicBezTo>
                      <a:pt x="31" y="0"/>
                      <a:pt x="0" y="31"/>
                      <a:pt x="0" y="69"/>
                    </a:cubicBezTo>
                    <a:cubicBezTo>
                      <a:pt x="0" y="107"/>
                      <a:pt x="69" y="174"/>
                      <a:pt x="69" y="174"/>
                    </a:cubicBezTo>
                    <a:cubicBezTo>
                      <a:pt x="69" y="174"/>
                      <a:pt x="138" y="107"/>
                      <a:pt x="138" y="69"/>
                    </a:cubicBezTo>
                    <a:cubicBezTo>
                      <a:pt x="138" y="31"/>
                      <a:pt x="107" y="0"/>
                      <a:pt x="69" y="0"/>
                    </a:cubicBezTo>
                    <a:close/>
                    <a:moveTo>
                      <a:pt x="114" y="81"/>
                    </a:moveTo>
                    <a:cubicBezTo>
                      <a:pt x="113" y="83"/>
                      <a:pt x="113" y="83"/>
                      <a:pt x="113" y="83"/>
                    </a:cubicBezTo>
                    <a:cubicBezTo>
                      <a:pt x="110" y="89"/>
                      <a:pt x="110" y="89"/>
                      <a:pt x="110" y="89"/>
                    </a:cubicBezTo>
                    <a:cubicBezTo>
                      <a:pt x="109" y="92"/>
                      <a:pt x="109" y="92"/>
                      <a:pt x="109" y="92"/>
                    </a:cubicBezTo>
                    <a:cubicBezTo>
                      <a:pt x="101" y="89"/>
                      <a:pt x="101" y="89"/>
                      <a:pt x="101" y="89"/>
                    </a:cubicBezTo>
                    <a:cubicBezTo>
                      <a:pt x="99" y="91"/>
                      <a:pt x="98" y="93"/>
                      <a:pt x="97" y="94"/>
                    </a:cubicBezTo>
                    <a:cubicBezTo>
                      <a:pt x="101" y="101"/>
                      <a:pt x="101" y="101"/>
                      <a:pt x="101" y="101"/>
                    </a:cubicBezTo>
                    <a:cubicBezTo>
                      <a:pt x="99" y="103"/>
                      <a:pt x="99" y="103"/>
                      <a:pt x="99" y="103"/>
                    </a:cubicBezTo>
                    <a:cubicBezTo>
                      <a:pt x="94" y="107"/>
                      <a:pt x="94" y="107"/>
                      <a:pt x="94" y="107"/>
                    </a:cubicBezTo>
                    <a:cubicBezTo>
                      <a:pt x="92" y="108"/>
                      <a:pt x="92" y="108"/>
                      <a:pt x="92" y="108"/>
                    </a:cubicBezTo>
                    <a:cubicBezTo>
                      <a:pt x="85" y="102"/>
                      <a:pt x="85" y="102"/>
                      <a:pt x="85" y="102"/>
                    </a:cubicBezTo>
                    <a:cubicBezTo>
                      <a:pt x="83" y="103"/>
                      <a:pt x="81" y="103"/>
                      <a:pt x="79" y="104"/>
                    </a:cubicBezTo>
                    <a:cubicBezTo>
                      <a:pt x="79" y="112"/>
                      <a:pt x="79" y="112"/>
                      <a:pt x="79" y="112"/>
                    </a:cubicBezTo>
                    <a:cubicBezTo>
                      <a:pt x="77" y="113"/>
                      <a:pt x="77" y="113"/>
                      <a:pt x="77" y="113"/>
                    </a:cubicBezTo>
                    <a:cubicBezTo>
                      <a:pt x="70" y="114"/>
                      <a:pt x="70" y="114"/>
                      <a:pt x="70" y="114"/>
                    </a:cubicBezTo>
                    <a:cubicBezTo>
                      <a:pt x="68" y="114"/>
                      <a:pt x="68" y="114"/>
                      <a:pt x="68" y="114"/>
                    </a:cubicBezTo>
                    <a:cubicBezTo>
                      <a:pt x="65" y="105"/>
                      <a:pt x="65" y="105"/>
                      <a:pt x="65" y="105"/>
                    </a:cubicBezTo>
                    <a:cubicBezTo>
                      <a:pt x="63" y="105"/>
                      <a:pt x="61" y="105"/>
                      <a:pt x="60" y="104"/>
                    </a:cubicBezTo>
                    <a:cubicBezTo>
                      <a:pt x="55" y="111"/>
                      <a:pt x="55" y="111"/>
                      <a:pt x="55" y="111"/>
                    </a:cubicBezTo>
                    <a:cubicBezTo>
                      <a:pt x="53" y="110"/>
                      <a:pt x="53" y="110"/>
                      <a:pt x="53" y="110"/>
                    </a:cubicBezTo>
                    <a:cubicBezTo>
                      <a:pt x="47" y="108"/>
                      <a:pt x="47" y="108"/>
                      <a:pt x="47" y="108"/>
                    </a:cubicBezTo>
                    <a:cubicBezTo>
                      <a:pt x="45" y="107"/>
                      <a:pt x="45" y="107"/>
                      <a:pt x="45" y="107"/>
                    </a:cubicBezTo>
                    <a:cubicBezTo>
                      <a:pt x="47" y="98"/>
                      <a:pt x="47" y="98"/>
                      <a:pt x="47" y="98"/>
                    </a:cubicBezTo>
                    <a:cubicBezTo>
                      <a:pt x="45" y="97"/>
                      <a:pt x="44" y="96"/>
                      <a:pt x="42" y="94"/>
                    </a:cubicBezTo>
                    <a:cubicBezTo>
                      <a:pt x="35" y="98"/>
                      <a:pt x="35" y="98"/>
                      <a:pt x="35" y="98"/>
                    </a:cubicBezTo>
                    <a:cubicBezTo>
                      <a:pt x="33" y="96"/>
                      <a:pt x="33" y="96"/>
                      <a:pt x="33" y="96"/>
                    </a:cubicBezTo>
                    <a:cubicBezTo>
                      <a:pt x="29" y="91"/>
                      <a:pt x="29" y="91"/>
                      <a:pt x="29" y="91"/>
                    </a:cubicBezTo>
                    <a:cubicBezTo>
                      <a:pt x="28" y="89"/>
                      <a:pt x="28" y="89"/>
                      <a:pt x="28" y="89"/>
                    </a:cubicBezTo>
                    <a:cubicBezTo>
                      <a:pt x="34" y="83"/>
                      <a:pt x="34" y="83"/>
                      <a:pt x="34" y="83"/>
                    </a:cubicBezTo>
                    <a:cubicBezTo>
                      <a:pt x="33" y="81"/>
                      <a:pt x="32" y="79"/>
                      <a:pt x="32" y="77"/>
                    </a:cubicBezTo>
                    <a:cubicBezTo>
                      <a:pt x="24" y="77"/>
                      <a:pt x="24" y="77"/>
                      <a:pt x="24" y="77"/>
                    </a:cubicBezTo>
                    <a:cubicBezTo>
                      <a:pt x="23" y="74"/>
                      <a:pt x="23" y="74"/>
                      <a:pt x="23" y="74"/>
                    </a:cubicBezTo>
                    <a:cubicBezTo>
                      <a:pt x="23" y="68"/>
                      <a:pt x="23" y="68"/>
                      <a:pt x="23" y="68"/>
                    </a:cubicBezTo>
                    <a:cubicBezTo>
                      <a:pt x="22" y="66"/>
                      <a:pt x="22" y="66"/>
                      <a:pt x="22" y="66"/>
                    </a:cubicBezTo>
                    <a:cubicBezTo>
                      <a:pt x="31" y="63"/>
                      <a:pt x="31" y="63"/>
                      <a:pt x="31" y="63"/>
                    </a:cubicBezTo>
                    <a:cubicBezTo>
                      <a:pt x="31" y="61"/>
                      <a:pt x="31" y="59"/>
                      <a:pt x="32" y="57"/>
                    </a:cubicBezTo>
                    <a:cubicBezTo>
                      <a:pt x="25" y="53"/>
                      <a:pt x="25" y="53"/>
                      <a:pt x="25" y="53"/>
                    </a:cubicBezTo>
                    <a:cubicBezTo>
                      <a:pt x="26" y="50"/>
                      <a:pt x="26" y="50"/>
                      <a:pt x="26" y="50"/>
                    </a:cubicBezTo>
                    <a:cubicBezTo>
                      <a:pt x="28" y="45"/>
                      <a:pt x="28" y="45"/>
                      <a:pt x="28" y="45"/>
                    </a:cubicBezTo>
                    <a:cubicBezTo>
                      <a:pt x="29" y="42"/>
                      <a:pt x="29" y="42"/>
                      <a:pt x="29" y="42"/>
                    </a:cubicBezTo>
                    <a:cubicBezTo>
                      <a:pt x="38" y="44"/>
                      <a:pt x="38" y="44"/>
                      <a:pt x="38" y="44"/>
                    </a:cubicBezTo>
                    <a:cubicBezTo>
                      <a:pt x="39" y="43"/>
                      <a:pt x="41" y="41"/>
                      <a:pt x="42" y="40"/>
                    </a:cubicBezTo>
                    <a:cubicBezTo>
                      <a:pt x="38" y="32"/>
                      <a:pt x="38" y="32"/>
                      <a:pt x="38" y="32"/>
                    </a:cubicBezTo>
                    <a:cubicBezTo>
                      <a:pt x="40" y="31"/>
                      <a:pt x="40" y="31"/>
                      <a:pt x="40" y="31"/>
                    </a:cubicBezTo>
                    <a:cubicBezTo>
                      <a:pt x="45" y="27"/>
                      <a:pt x="45" y="27"/>
                      <a:pt x="45" y="27"/>
                    </a:cubicBezTo>
                    <a:cubicBezTo>
                      <a:pt x="47" y="26"/>
                      <a:pt x="47" y="26"/>
                      <a:pt x="47" y="26"/>
                    </a:cubicBezTo>
                    <a:cubicBezTo>
                      <a:pt x="54" y="32"/>
                      <a:pt x="54" y="32"/>
                      <a:pt x="54" y="32"/>
                    </a:cubicBezTo>
                    <a:cubicBezTo>
                      <a:pt x="55" y="31"/>
                      <a:pt x="57" y="30"/>
                      <a:pt x="59" y="30"/>
                    </a:cubicBezTo>
                    <a:cubicBezTo>
                      <a:pt x="59" y="21"/>
                      <a:pt x="59" y="21"/>
                      <a:pt x="59" y="21"/>
                    </a:cubicBezTo>
                    <a:cubicBezTo>
                      <a:pt x="62" y="21"/>
                      <a:pt x="62" y="21"/>
                      <a:pt x="62" y="21"/>
                    </a:cubicBezTo>
                    <a:cubicBezTo>
                      <a:pt x="68" y="20"/>
                      <a:pt x="68" y="20"/>
                      <a:pt x="68" y="20"/>
                    </a:cubicBezTo>
                    <a:cubicBezTo>
                      <a:pt x="71" y="20"/>
                      <a:pt x="71" y="20"/>
                      <a:pt x="71" y="20"/>
                    </a:cubicBezTo>
                    <a:cubicBezTo>
                      <a:pt x="73" y="29"/>
                      <a:pt x="73" y="29"/>
                      <a:pt x="73" y="29"/>
                    </a:cubicBezTo>
                    <a:cubicBezTo>
                      <a:pt x="75" y="29"/>
                      <a:pt x="77" y="29"/>
                      <a:pt x="79" y="30"/>
                    </a:cubicBezTo>
                    <a:cubicBezTo>
                      <a:pt x="83" y="22"/>
                      <a:pt x="83" y="22"/>
                      <a:pt x="83" y="22"/>
                    </a:cubicBezTo>
                    <a:cubicBezTo>
                      <a:pt x="86" y="23"/>
                      <a:pt x="86" y="23"/>
                      <a:pt x="86" y="23"/>
                    </a:cubicBezTo>
                    <a:cubicBezTo>
                      <a:pt x="92" y="26"/>
                      <a:pt x="92" y="26"/>
                      <a:pt x="92" y="26"/>
                    </a:cubicBezTo>
                    <a:cubicBezTo>
                      <a:pt x="94" y="27"/>
                      <a:pt x="94" y="27"/>
                      <a:pt x="94" y="27"/>
                    </a:cubicBezTo>
                    <a:cubicBezTo>
                      <a:pt x="92" y="36"/>
                      <a:pt x="92" y="36"/>
                      <a:pt x="92" y="36"/>
                    </a:cubicBezTo>
                    <a:cubicBezTo>
                      <a:pt x="93" y="37"/>
                      <a:pt x="95" y="38"/>
                      <a:pt x="96" y="39"/>
                    </a:cubicBezTo>
                    <a:cubicBezTo>
                      <a:pt x="104" y="35"/>
                      <a:pt x="104" y="35"/>
                      <a:pt x="104" y="35"/>
                    </a:cubicBezTo>
                    <a:cubicBezTo>
                      <a:pt x="105" y="37"/>
                      <a:pt x="105" y="37"/>
                      <a:pt x="105" y="37"/>
                    </a:cubicBezTo>
                    <a:cubicBezTo>
                      <a:pt x="109" y="43"/>
                      <a:pt x="109" y="43"/>
                      <a:pt x="109" y="43"/>
                    </a:cubicBezTo>
                    <a:cubicBezTo>
                      <a:pt x="111" y="45"/>
                      <a:pt x="111" y="45"/>
                      <a:pt x="111" y="45"/>
                    </a:cubicBezTo>
                    <a:cubicBezTo>
                      <a:pt x="105" y="51"/>
                      <a:pt x="105" y="51"/>
                      <a:pt x="105" y="51"/>
                    </a:cubicBezTo>
                    <a:cubicBezTo>
                      <a:pt x="105" y="53"/>
                      <a:pt x="106" y="55"/>
                      <a:pt x="107" y="57"/>
                    </a:cubicBezTo>
                    <a:cubicBezTo>
                      <a:pt x="115" y="57"/>
                      <a:pt x="115" y="57"/>
                      <a:pt x="115" y="57"/>
                    </a:cubicBezTo>
                    <a:cubicBezTo>
                      <a:pt x="115" y="59"/>
                      <a:pt x="115" y="59"/>
                      <a:pt x="115" y="59"/>
                    </a:cubicBezTo>
                    <a:cubicBezTo>
                      <a:pt x="116" y="66"/>
                      <a:pt x="116" y="66"/>
                      <a:pt x="116" y="66"/>
                    </a:cubicBezTo>
                    <a:cubicBezTo>
                      <a:pt x="116" y="68"/>
                      <a:pt x="116" y="68"/>
                      <a:pt x="116" y="68"/>
                    </a:cubicBezTo>
                    <a:cubicBezTo>
                      <a:pt x="108" y="71"/>
                      <a:pt x="108" y="71"/>
                      <a:pt x="108" y="71"/>
                    </a:cubicBezTo>
                    <a:cubicBezTo>
                      <a:pt x="108" y="73"/>
                      <a:pt x="107" y="75"/>
                      <a:pt x="107" y="77"/>
                    </a:cubicBezTo>
                    <a:lnTo>
                      <a:pt x="114" y="81"/>
                    </a:lnTo>
                    <a:close/>
                  </a:path>
                </a:pathLst>
              </a:custGeom>
              <a:grpFill/>
              <a:ln>
                <a:noFill/>
              </a:ln>
            </p:spPr>
            <p:txBody>
              <a:bodyPr vert="horz" wrap="square" lIns="91440" tIns="45720" rIns="91440" bIns="45720" numCol="1" anchor="t" anchorCtr="0" compatLnSpc="1"/>
              <a:lstStyle/>
              <a:p>
                <a:endParaRPr lang="en-US"/>
              </a:p>
            </p:txBody>
          </p:sp>
          <p:sp>
            <p:nvSpPr>
              <p:cNvPr id="37" name="Freeform 67">
                <a:extLst>
                  <a:ext uri="{FF2B5EF4-FFF2-40B4-BE49-F238E27FC236}">
                    <a16:creationId xmlns:a16="http://schemas.microsoft.com/office/drawing/2014/main" id="{B4D7A35D-1DB6-4D84-AA7B-669D23A869AF}"/>
                  </a:ext>
                </a:extLst>
              </p:cNvPr>
              <p:cNvSpPr>
                <a:spLocks noEditPoints="1"/>
              </p:cNvSpPr>
              <p:nvPr/>
            </p:nvSpPr>
            <p:spPr bwMode="auto">
              <a:xfrm>
                <a:off x="6202016" y="4590402"/>
                <a:ext cx="174003" cy="172622"/>
              </a:xfrm>
              <a:custGeom>
                <a:avLst/>
                <a:gdLst>
                  <a:gd name="T0" fmla="*/ 31 w 63"/>
                  <a:gd name="T1" fmla="*/ 0 h 63"/>
                  <a:gd name="T2" fmla="*/ 0 w 63"/>
                  <a:gd name="T3" fmla="*/ 32 h 63"/>
                  <a:gd name="T4" fmla="*/ 31 w 63"/>
                  <a:gd name="T5" fmla="*/ 63 h 63"/>
                  <a:gd name="T6" fmla="*/ 63 w 63"/>
                  <a:gd name="T7" fmla="*/ 32 h 63"/>
                  <a:gd name="T8" fmla="*/ 31 w 63"/>
                  <a:gd name="T9" fmla="*/ 0 h 63"/>
                  <a:gd name="T10" fmla="*/ 31 w 63"/>
                  <a:gd name="T11" fmla="*/ 46 h 63"/>
                  <a:gd name="T12" fmla="*/ 17 w 63"/>
                  <a:gd name="T13" fmla="*/ 32 h 63"/>
                  <a:gd name="T14" fmla="*/ 31 w 63"/>
                  <a:gd name="T15" fmla="*/ 18 h 63"/>
                  <a:gd name="T16" fmla="*/ 46 w 63"/>
                  <a:gd name="T17" fmla="*/ 32 h 63"/>
                  <a:gd name="T18" fmla="*/ 31 w 63"/>
                  <a:gd name="T19"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31" y="0"/>
                    </a:moveTo>
                    <a:cubicBezTo>
                      <a:pt x="14" y="0"/>
                      <a:pt x="0" y="14"/>
                      <a:pt x="0" y="32"/>
                    </a:cubicBezTo>
                    <a:cubicBezTo>
                      <a:pt x="0" y="49"/>
                      <a:pt x="14" y="63"/>
                      <a:pt x="31" y="63"/>
                    </a:cubicBezTo>
                    <a:cubicBezTo>
                      <a:pt x="49" y="63"/>
                      <a:pt x="63" y="49"/>
                      <a:pt x="63" y="32"/>
                    </a:cubicBezTo>
                    <a:cubicBezTo>
                      <a:pt x="63" y="14"/>
                      <a:pt x="49" y="0"/>
                      <a:pt x="31" y="0"/>
                    </a:cubicBezTo>
                    <a:close/>
                    <a:moveTo>
                      <a:pt x="31" y="46"/>
                    </a:moveTo>
                    <a:cubicBezTo>
                      <a:pt x="23" y="46"/>
                      <a:pt x="17" y="40"/>
                      <a:pt x="17" y="32"/>
                    </a:cubicBezTo>
                    <a:cubicBezTo>
                      <a:pt x="17" y="24"/>
                      <a:pt x="23" y="18"/>
                      <a:pt x="31" y="18"/>
                    </a:cubicBezTo>
                    <a:cubicBezTo>
                      <a:pt x="39" y="18"/>
                      <a:pt x="46" y="24"/>
                      <a:pt x="46" y="32"/>
                    </a:cubicBezTo>
                    <a:cubicBezTo>
                      <a:pt x="46" y="40"/>
                      <a:pt x="39" y="46"/>
                      <a:pt x="31" y="46"/>
                    </a:cubicBezTo>
                    <a:close/>
                  </a:path>
                </a:pathLst>
              </a:custGeom>
              <a:grpFill/>
              <a:ln>
                <a:noFill/>
              </a:ln>
            </p:spPr>
            <p:txBody>
              <a:bodyPr vert="horz" wrap="square" lIns="91440" tIns="45720" rIns="91440" bIns="45720" numCol="1" anchor="t" anchorCtr="0" compatLnSpc="1"/>
              <a:lstStyle/>
              <a:p>
                <a:endParaRPr lang="en-US"/>
              </a:p>
            </p:txBody>
          </p:sp>
        </p:grpSp>
        <p:sp>
          <p:nvSpPr>
            <p:cNvPr id="38" name="Freeform 79">
              <a:extLst>
                <a:ext uri="{FF2B5EF4-FFF2-40B4-BE49-F238E27FC236}">
                  <a16:creationId xmlns:a16="http://schemas.microsoft.com/office/drawing/2014/main" id="{6A159500-4DB9-461C-B446-38CDA73AED34}"/>
                </a:ext>
              </a:extLst>
            </p:cNvPr>
            <p:cNvSpPr>
              <a:spLocks noEditPoints="1"/>
            </p:cNvSpPr>
            <p:nvPr/>
          </p:nvSpPr>
          <p:spPr bwMode="auto">
            <a:xfrm>
              <a:off x="6372161" y="2134888"/>
              <a:ext cx="389950" cy="315279"/>
            </a:xfrm>
            <a:custGeom>
              <a:avLst/>
              <a:gdLst>
                <a:gd name="T0" fmla="*/ 56 w 141"/>
                <a:gd name="T1" fmla="*/ 60 h 114"/>
                <a:gd name="T2" fmla="*/ 18 w 141"/>
                <a:gd name="T3" fmla="*/ 104 h 114"/>
                <a:gd name="T4" fmla="*/ 11 w 141"/>
                <a:gd name="T5" fmla="*/ 107 h 114"/>
                <a:gd name="T6" fmla="*/ 4 w 141"/>
                <a:gd name="T7" fmla="*/ 105 h 114"/>
                <a:gd name="T8" fmla="*/ 3 w 141"/>
                <a:gd name="T9" fmla="*/ 91 h 114"/>
                <a:gd name="T10" fmla="*/ 49 w 141"/>
                <a:gd name="T11" fmla="*/ 38 h 114"/>
                <a:gd name="T12" fmla="*/ 57 w 141"/>
                <a:gd name="T13" fmla="*/ 35 h 114"/>
                <a:gd name="T14" fmla="*/ 64 w 141"/>
                <a:gd name="T15" fmla="*/ 39 h 114"/>
                <a:gd name="T16" fmla="*/ 78 w 141"/>
                <a:gd name="T17" fmla="*/ 54 h 114"/>
                <a:gd name="T18" fmla="*/ 102 w 141"/>
                <a:gd name="T19" fmla="*/ 25 h 114"/>
                <a:gd name="T20" fmla="*/ 79 w 141"/>
                <a:gd name="T21" fmla="*/ 5 h 114"/>
                <a:gd name="T22" fmla="*/ 136 w 141"/>
                <a:gd name="T23" fmla="*/ 0 h 114"/>
                <a:gd name="T24" fmla="*/ 141 w 141"/>
                <a:gd name="T25" fmla="*/ 58 h 114"/>
                <a:gd name="T26" fmla="*/ 117 w 141"/>
                <a:gd name="T27" fmla="*/ 38 h 114"/>
                <a:gd name="T28" fmla="*/ 85 w 141"/>
                <a:gd name="T29" fmla="*/ 76 h 114"/>
                <a:gd name="T30" fmla="*/ 78 w 141"/>
                <a:gd name="T31" fmla="*/ 80 h 114"/>
                <a:gd name="T32" fmla="*/ 70 w 141"/>
                <a:gd name="T33" fmla="*/ 76 h 114"/>
                <a:gd name="T34" fmla="*/ 56 w 141"/>
                <a:gd name="T35" fmla="*/ 60 h 114"/>
                <a:gd name="T36" fmla="*/ 26 w 141"/>
                <a:gd name="T37" fmla="*/ 114 h 114"/>
                <a:gd name="T38" fmla="*/ 57 w 141"/>
                <a:gd name="T39" fmla="*/ 114 h 114"/>
                <a:gd name="T40" fmla="*/ 57 w 141"/>
                <a:gd name="T41" fmla="*/ 77 h 114"/>
                <a:gd name="T42" fmla="*/ 26 w 141"/>
                <a:gd name="T43" fmla="*/ 112 h 114"/>
                <a:gd name="T44" fmla="*/ 26 w 141"/>
                <a:gd name="T45" fmla="*/ 114 h 114"/>
                <a:gd name="T46" fmla="*/ 89 w 141"/>
                <a:gd name="T47" fmla="*/ 89 h 114"/>
                <a:gd name="T48" fmla="*/ 80 w 141"/>
                <a:gd name="T49" fmla="*/ 94 h 114"/>
                <a:gd name="T50" fmla="*/ 65 w 141"/>
                <a:gd name="T51" fmla="*/ 87 h 114"/>
                <a:gd name="T52" fmla="*/ 65 w 141"/>
                <a:gd name="T53" fmla="*/ 114 h 114"/>
                <a:gd name="T54" fmla="*/ 101 w 141"/>
                <a:gd name="T55" fmla="*/ 114 h 114"/>
                <a:gd name="T56" fmla="*/ 102 w 141"/>
                <a:gd name="T57" fmla="*/ 74 h 114"/>
                <a:gd name="T58" fmla="*/ 89 w 141"/>
                <a:gd name="T59" fmla="*/ 89 h 114"/>
                <a:gd name="T60" fmla="*/ 117 w 141"/>
                <a:gd name="T61" fmla="*/ 55 h 114"/>
                <a:gd name="T62" fmla="*/ 110 w 141"/>
                <a:gd name="T63" fmla="*/ 65 h 114"/>
                <a:gd name="T64" fmla="*/ 110 w 141"/>
                <a:gd name="T65" fmla="*/ 114 h 114"/>
                <a:gd name="T66" fmla="*/ 140 w 141"/>
                <a:gd name="T67" fmla="*/ 114 h 114"/>
                <a:gd name="T68" fmla="*/ 140 w 141"/>
                <a:gd name="T69" fmla="*/ 73 h 114"/>
                <a:gd name="T70" fmla="*/ 117 w 141"/>
                <a:gd name="T71" fmla="*/ 5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1" h="114">
                  <a:moveTo>
                    <a:pt x="56" y="60"/>
                  </a:moveTo>
                  <a:cubicBezTo>
                    <a:pt x="18" y="104"/>
                    <a:pt x="18" y="104"/>
                    <a:pt x="18" y="104"/>
                  </a:cubicBezTo>
                  <a:cubicBezTo>
                    <a:pt x="16" y="106"/>
                    <a:pt x="13" y="107"/>
                    <a:pt x="11" y="107"/>
                  </a:cubicBezTo>
                  <a:cubicBezTo>
                    <a:pt x="8" y="107"/>
                    <a:pt x="6" y="106"/>
                    <a:pt x="4" y="105"/>
                  </a:cubicBezTo>
                  <a:cubicBezTo>
                    <a:pt x="0" y="101"/>
                    <a:pt x="0" y="95"/>
                    <a:pt x="3" y="91"/>
                  </a:cubicBezTo>
                  <a:cubicBezTo>
                    <a:pt x="49" y="38"/>
                    <a:pt x="49" y="38"/>
                    <a:pt x="49" y="38"/>
                  </a:cubicBezTo>
                  <a:cubicBezTo>
                    <a:pt x="51" y="36"/>
                    <a:pt x="54" y="35"/>
                    <a:pt x="57" y="35"/>
                  </a:cubicBezTo>
                  <a:cubicBezTo>
                    <a:pt x="60" y="35"/>
                    <a:pt x="62" y="36"/>
                    <a:pt x="64" y="39"/>
                  </a:cubicBezTo>
                  <a:cubicBezTo>
                    <a:pt x="78" y="54"/>
                    <a:pt x="78" y="54"/>
                    <a:pt x="78" y="54"/>
                  </a:cubicBezTo>
                  <a:cubicBezTo>
                    <a:pt x="102" y="25"/>
                    <a:pt x="102" y="25"/>
                    <a:pt x="102" y="25"/>
                  </a:cubicBezTo>
                  <a:cubicBezTo>
                    <a:pt x="79" y="5"/>
                    <a:pt x="79" y="5"/>
                    <a:pt x="79" y="5"/>
                  </a:cubicBezTo>
                  <a:cubicBezTo>
                    <a:pt x="136" y="0"/>
                    <a:pt x="136" y="0"/>
                    <a:pt x="136" y="0"/>
                  </a:cubicBezTo>
                  <a:cubicBezTo>
                    <a:pt x="141" y="58"/>
                    <a:pt x="141" y="58"/>
                    <a:pt x="141" y="58"/>
                  </a:cubicBezTo>
                  <a:cubicBezTo>
                    <a:pt x="117" y="38"/>
                    <a:pt x="117" y="38"/>
                    <a:pt x="117" y="38"/>
                  </a:cubicBezTo>
                  <a:cubicBezTo>
                    <a:pt x="85" y="76"/>
                    <a:pt x="85" y="76"/>
                    <a:pt x="85" y="76"/>
                  </a:cubicBezTo>
                  <a:cubicBezTo>
                    <a:pt x="83" y="78"/>
                    <a:pt x="81" y="80"/>
                    <a:pt x="78" y="80"/>
                  </a:cubicBezTo>
                  <a:cubicBezTo>
                    <a:pt x="75" y="80"/>
                    <a:pt x="72" y="78"/>
                    <a:pt x="70" y="76"/>
                  </a:cubicBezTo>
                  <a:lnTo>
                    <a:pt x="56" y="60"/>
                  </a:lnTo>
                  <a:close/>
                  <a:moveTo>
                    <a:pt x="26" y="114"/>
                  </a:moveTo>
                  <a:cubicBezTo>
                    <a:pt x="57" y="114"/>
                    <a:pt x="57" y="114"/>
                    <a:pt x="57" y="114"/>
                  </a:cubicBezTo>
                  <a:cubicBezTo>
                    <a:pt x="57" y="77"/>
                    <a:pt x="57" y="77"/>
                    <a:pt x="57" y="77"/>
                  </a:cubicBezTo>
                  <a:cubicBezTo>
                    <a:pt x="26" y="112"/>
                    <a:pt x="26" y="112"/>
                    <a:pt x="26" y="112"/>
                  </a:cubicBezTo>
                  <a:lnTo>
                    <a:pt x="26" y="114"/>
                  </a:lnTo>
                  <a:close/>
                  <a:moveTo>
                    <a:pt x="89" y="89"/>
                  </a:moveTo>
                  <a:cubicBezTo>
                    <a:pt x="83" y="94"/>
                    <a:pt x="80" y="94"/>
                    <a:pt x="80" y="94"/>
                  </a:cubicBezTo>
                  <a:cubicBezTo>
                    <a:pt x="76" y="94"/>
                    <a:pt x="69" y="90"/>
                    <a:pt x="65" y="87"/>
                  </a:cubicBezTo>
                  <a:cubicBezTo>
                    <a:pt x="65" y="114"/>
                    <a:pt x="65" y="114"/>
                    <a:pt x="65" y="114"/>
                  </a:cubicBezTo>
                  <a:cubicBezTo>
                    <a:pt x="101" y="114"/>
                    <a:pt x="101" y="114"/>
                    <a:pt x="101" y="114"/>
                  </a:cubicBezTo>
                  <a:cubicBezTo>
                    <a:pt x="102" y="74"/>
                    <a:pt x="102" y="74"/>
                    <a:pt x="102" y="74"/>
                  </a:cubicBezTo>
                  <a:cubicBezTo>
                    <a:pt x="97" y="80"/>
                    <a:pt x="93" y="85"/>
                    <a:pt x="89" y="89"/>
                  </a:cubicBezTo>
                  <a:close/>
                  <a:moveTo>
                    <a:pt x="117" y="55"/>
                  </a:moveTo>
                  <a:cubicBezTo>
                    <a:pt x="110" y="65"/>
                    <a:pt x="110" y="65"/>
                    <a:pt x="110" y="65"/>
                  </a:cubicBezTo>
                  <a:cubicBezTo>
                    <a:pt x="110" y="114"/>
                    <a:pt x="110" y="114"/>
                    <a:pt x="110" y="114"/>
                  </a:cubicBezTo>
                  <a:cubicBezTo>
                    <a:pt x="140" y="114"/>
                    <a:pt x="140" y="114"/>
                    <a:pt x="140" y="114"/>
                  </a:cubicBezTo>
                  <a:cubicBezTo>
                    <a:pt x="140" y="73"/>
                    <a:pt x="140" y="73"/>
                    <a:pt x="140" y="73"/>
                  </a:cubicBezTo>
                  <a:cubicBezTo>
                    <a:pt x="134" y="68"/>
                    <a:pt x="117" y="55"/>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60">
              <a:extLst>
                <a:ext uri="{FF2B5EF4-FFF2-40B4-BE49-F238E27FC236}">
                  <a16:creationId xmlns:a16="http://schemas.microsoft.com/office/drawing/2014/main" id="{8BABA051-5418-414F-A53A-0ADB7CC650A8}"/>
                </a:ext>
              </a:extLst>
            </p:cNvPr>
            <p:cNvSpPr>
              <a:spLocks noEditPoints="1"/>
            </p:cNvSpPr>
            <p:nvPr/>
          </p:nvSpPr>
          <p:spPr bwMode="auto">
            <a:xfrm>
              <a:off x="5176036" y="2943175"/>
              <a:ext cx="396000" cy="360000"/>
            </a:xfrm>
            <a:custGeom>
              <a:avLst/>
              <a:gdLst>
                <a:gd name="T0" fmla="*/ 125 w 134"/>
                <a:gd name="T1" fmla="*/ 90 h 128"/>
                <a:gd name="T2" fmla="*/ 81 w 134"/>
                <a:gd name="T3" fmla="*/ 30 h 128"/>
                <a:gd name="T4" fmla="*/ 74 w 134"/>
                <a:gd name="T5" fmla="*/ 28 h 128"/>
                <a:gd name="T6" fmla="*/ 69 w 134"/>
                <a:gd name="T7" fmla="*/ 28 h 128"/>
                <a:gd name="T8" fmla="*/ 69 w 134"/>
                <a:gd name="T9" fmla="*/ 28 h 128"/>
                <a:gd name="T10" fmla="*/ 9 w 134"/>
                <a:gd name="T11" fmla="*/ 90 h 128"/>
                <a:gd name="T12" fmla="*/ 13 w 134"/>
                <a:gd name="T13" fmla="*/ 127 h 128"/>
                <a:gd name="T14" fmla="*/ 32 w 134"/>
                <a:gd name="T15" fmla="*/ 128 h 128"/>
                <a:gd name="T16" fmla="*/ 115 w 134"/>
                <a:gd name="T17" fmla="*/ 128 h 128"/>
                <a:gd name="T18" fmla="*/ 117 w 134"/>
                <a:gd name="T19" fmla="*/ 127 h 128"/>
                <a:gd name="T20" fmla="*/ 121 w 134"/>
                <a:gd name="T21" fmla="*/ 127 h 128"/>
                <a:gd name="T22" fmla="*/ 125 w 134"/>
                <a:gd name="T23" fmla="*/ 90 h 128"/>
                <a:gd name="T24" fmla="*/ 70 w 134"/>
                <a:gd name="T25" fmla="*/ 100 h 128"/>
                <a:gd name="T26" fmla="*/ 70 w 134"/>
                <a:gd name="T27" fmla="*/ 107 h 128"/>
                <a:gd name="T28" fmla="*/ 64 w 134"/>
                <a:gd name="T29" fmla="*/ 107 h 128"/>
                <a:gd name="T30" fmla="*/ 64 w 134"/>
                <a:gd name="T31" fmla="*/ 101 h 128"/>
                <a:gd name="T32" fmla="*/ 52 w 134"/>
                <a:gd name="T33" fmla="*/ 98 h 128"/>
                <a:gd name="T34" fmla="*/ 54 w 134"/>
                <a:gd name="T35" fmla="*/ 90 h 128"/>
                <a:gd name="T36" fmla="*/ 65 w 134"/>
                <a:gd name="T37" fmla="*/ 93 h 128"/>
                <a:gd name="T38" fmla="*/ 72 w 134"/>
                <a:gd name="T39" fmla="*/ 88 h 128"/>
                <a:gd name="T40" fmla="*/ 65 w 134"/>
                <a:gd name="T41" fmla="*/ 83 h 128"/>
                <a:gd name="T42" fmla="*/ 52 w 134"/>
                <a:gd name="T43" fmla="*/ 70 h 128"/>
                <a:gd name="T44" fmla="*/ 64 w 134"/>
                <a:gd name="T45" fmla="*/ 58 h 128"/>
                <a:gd name="T46" fmla="*/ 64 w 134"/>
                <a:gd name="T47" fmla="*/ 51 h 128"/>
                <a:gd name="T48" fmla="*/ 71 w 134"/>
                <a:gd name="T49" fmla="*/ 51 h 128"/>
                <a:gd name="T50" fmla="*/ 71 w 134"/>
                <a:gd name="T51" fmla="*/ 57 h 128"/>
                <a:gd name="T52" fmla="*/ 81 w 134"/>
                <a:gd name="T53" fmla="*/ 60 h 128"/>
                <a:gd name="T54" fmla="*/ 79 w 134"/>
                <a:gd name="T55" fmla="*/ 67 h 128"/>
                <a:gd name="T56" fmla="*/ 69 w 134"/>
                <a:gd name="T57" fmla="*/ 65 h 128"/>
                <a:gd name="T58" fmla="*/ 63 w 134"/>
                <a:gd name="T59" fmla="*/ 69 h 128"/>
                <a:gd name="T60" fmla="*/ 71 w 134"/>
                <a:gd name="T61" fmla="*/ 75 h 128"/>
                <a:gd name="T62" fmla="*/ 83 w 134"/>
                <a:gd name="T63" fmla="*/ 88 h 128"/>
                <a:gd name="T64" fmla="*/ 70 w 134"/>
                <a:gd name="T65" fmla="*/ 100 h 128"/>
                <a:gd name="T66" fmla="*/ 32 w 134"/>
                <a:gd name="T67" fmla="*/ 3 h 128"/>
                <a:gd name="T68" fmla="*/ 34 w 134"/>
                <a:gd name="T69" fmla="*/ 0 h 128"/>
                <a:gd name="T70" fmla="*/ 98 w 134"/>
                <a:gd name="T71" fmla="*/ 0 h 128"/>
                <a:gd name="T72" fmla="*/ 100 w 134"/>
                <a:gd name="T73" fmla="*/ 3 h 128"/>
                <a:gd name="T74" fmla="*/ 71 w 134"/>
                <a:gd name="T75" fmla="*/ 24 h 128"/>
                <a:gd name="T76" fmla="*/ 61 w 134"/>
                <a:gd name="T77" fmla="*/ 24 h 128"/>
                <a:gd name="T78" fmla="*/ 32 w 134"/>
                <a:gd name="T79"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4" h="128">
                  <a:moveTo>
                    <a:pt x="125" y="90"/>
                  </a:moveTo>
                  <a:cubicBezTo>
                    <a:pt x="112" y="49"/>
                    <a:pt x="93" y="35"/>
                    <a:pt x="81" y="30"/>
                  </a:cubicBezTo>
                  <a:cubicBezTo>
                    <a:pt x="78" y="29"/>
                    <a:pt x="76" y="28"/>
                    <a:pt x="74" y="28"/>
                  </a:cubicBezTo>
                  <a:cubicBezTo>
                    <a:pt x="71" y="28"/>
                    <a:pt x="70" y="28"/>
                    <a:pt x="69" y="28"/>
                  </a:cubicBezTo>
                  <a:cubicBezTo>
                    <a:pt x="69" y="28"/>
                    <a:pt x="69" y="28"/>
                    <a:pt x="69" y="28"/>
                  </a:cubicBezTo>
                  <a:cubicBezTo>
                    <a:pt x="69" y="28"/>
                    <a:pt x="28" y="21"/>
                    <a:pt x="9" y="90"/>
                  </a:cubicBezTo>
                  <a:cubicBezTo>
                    <a:pt x="9" y="90"/>
                    <a:pt x="0" y="125"/>
                    <a:pt x="13" y="127"/>
                  </a:cubicBezTo>
                  <a:cubicBezTo>
                    <a:pt x="13" y="127"/>
                    <a:pt x="16" y="128"/>
                    <a:pt x="32" y="128"/>
                  </a:cubicBezTo>
                  <a:cubicBezTo>
                    <a:pt x="115" y="128"/>
                    <a:pt x="115" y="128"/>
                    <a:pt x="115" y="128"/>
                  </a:cubicBezTo>
                  <a:cubicBezTo>
                    <a:pt x="116" y="128"/>
                    <a:pt x="116" y="128"/>
                    <a:pt x="117" y="127"/>
                  </a:cubicBezTo>
                  <a:cubicBezTo>
                    <a:pt x="120" y="127"/>
                    <a:pt x="121" y="127"/>
                    <a:pt x="121" y="127"/>
                  </a:cubicBezTo>
                  <a:cubicBezTo>
                    <a:pt x="134" y="124"/>
                    <a:pt x="125" y="90"/>
                    <a:pt x="125" y="90"/>
                  </a:cubicBezTo>
                  <a:close/>
                  <a:moveTo>
                    <a:pt x="70" y="100"/>
                  </a:moveTo>
                  <a:cubicBezTo>
                    <a:pt x="70" y="107"/>
                    <a:pt x="70" y="107"/>
                    <a:pt x="70" y="107"/>
                  </a:cubicBezTo>
                  <a:cubicBezTo>
                    <a:pt x="64" y="107"/>
                    <a:pt x="64" y="107"/>
                    <a:pt x="64" y="107"/>
                  </a:cubicBezTo>
                  <a:cubicBezTo>
                    <a:pt x="64" y="101"/>
                    <a:pt x="64" y="101"/>
                    <a:pt x="64" y="101"/>
                  </a:cubicBezTo>
                  <a:cubicBezTo>
                    <a:pt x="59" y="100"/>
                    <a:pt x="55" y="99"/>
                    <a:pt x="52" y="98"/>
                  </a:cubicBezTo>
                  <a:cubicBezTo>
                    <a:pt x="54" y="90"/>
                    <a:pt x="54" y="90"/>
                    <a:pt x="54" y="90"/>
                  </a:cubicBezTo>
                  <a:cubicBezTo>
                    <a:pt x="57" y="91"/>
                    <a:pt x="61" y="93"/>
                    <a:pt x="65" y="93"/>
                  </a:cubicBezTo>
                  <a:cubicBezTo>
                    <a:pt x="69" y="93"/>
                    <a:pt x="72" y="91"/>
                    <a:pt x="72" y="88"/>
                  </a:cubicBezTo>
                  <a:cubicBezTo>
                    <a:pt x="72" y="86"/>
                    <a:pt x="70" y="84"/>
                    <a:pt x="65" y="83"/>
                  </a:cubicBezTo>
                  <a:cubicBezTo>
                    <a:pt x="57" y="80"/>
                    <a:pt x="52" y="77"/>
                    <a:pt x="52" y="70"/>
                  </a:cubicBezTo>
                  <a:cubicBezTo>
                    <a:pt x="52" y="64"/>
                    <a:pt x="57" y="59"/>
                    <a:pt x="64" y="58"/>
                  </a:cubicBezTo>
                  <a:cubicBezTo>
                    <a:pt x="64" y="51"/>
                    <a:pt x="64" y="51"/>
                    <a:pt x="64" y="51"/>
                  </a:cubicBezTo>
                  <a:cubicBezTo>
                    <a:pt x="71" y="51"/>
                    <a:pt x="71" y="51"/>
                    <a:pt x="71" y="51"/>
                  </a:cubicBezTo>
                  <a:cubicBezTo>
                    <a:pt x="71" y="57"/>
                    <a:pt x="71" y="57"/>
                    <a:pt x="71" y="57"/>
                  </a:cubicBezTo>
                  <a:cubicBezTo>
                    <a:pt x="75" y="57"/>
                    <a:pt x="78" y="58"/>
                    <a:pt x="81" y="60"/>
                  </a:cubicBezTo>
                  <a:cubicBezTo>
                    <a:pt x="79" y="67"/>
                    <a:pt x="79" y="67"/>
                    <a:pt x="79" y="67"/>
                  </a:cubicBezTo>
                  <a:cubicBezTo>
                    <a:pt x="77" y="66"/>
                    <a:pt x="74" y="65"/>
                    <a:pt x="69" y="65"/>
                  </a:cubicBezTo>
                  <a:cubicBezTo>
                    <a:pt x="64" y="65"/>
                    <a:pt x="63" y="67"/>
                    <a:pt x="63" y="69"/>
                  </a:cubicBezTo>
                  <a:cubicBezTo>
                    <a:pt x="63" y="71"/>
                    <a:pt x="65" y="72"/>
                    <a:pt x="71" y="75"/>
                  </a:cubicBezTo>
                  <a:cubicBezTo>
                    <a:pt x="79" y="78"/>
                    <a:pt x="83" y="81"/>
                    <a:pt x="83" y="88"/>
                  </a:cubicBezTo>
                  <a:cubicBezTo>
                    <a:pt x="83" y="94"/>
                    <a:pt x="78" y="99"/>
                    <a:pt x="70" y="100"/>
                  </a:cubicBezTo>
                  <a:close/>
                  <a:moveTo>
                    <a:pt x="32" y="3"/>
                  </a:moveTo>
                  <a:cubicBezTo>
                    <a:pt x="31" y="0"/>
                    <a:pt x="34" y="0"/>
                    <a:pt x="34" y="0"/>
                  </a:cubicBezTo>
                  <a:cubicBezTo>
                    <a:pt x="98" y="0"/>
                    <a:pt x="98" y="0"/>
                    <a:pt x="98" y="0"/>
                  </a:cubicBezTo>
                  <a:cubicBezTo>
                    <a:pt x="98" y="0"/>
                    <a:pt x="101" y="0"/>
                    <a:pt x="100" y="3"/>
                  </a:cubicBezTo>
                  <a:cubicBezTo>
                    <a:pt x="100" y="3"/>
                    <a:pt x="88" y="23"/>
                    <a:pt x="71" y="24"/>
                  </a:cubicBezTo>
                  <a:cubicBezTo>
                    <a:pt x="61" y="24"/>
                    <a:pt x="61" y="24"/>
                    <a:pt x="61" y="24"/>
                  </a:cubicBezTo>
                  <a:cubicBezTo>
                    <a:pt x="44" y="23"/>
                    <a:pt x="32" y="3"/>
                    <a:pt x="32" y="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3" name="文本框 42">
              <a:extLst>
                <a:ext uri="{FF2B5EF4-FFF2-40B4-BE49-F238E27FC236}">
                  <a16:creationId xmlns:a16="http://schemas.microsoft.com/office/drawing/2014/main" id="{ECE9373D-7EB8-4C83-90E5-637EBBD38AA5}"/>
                </a:ext>
              </a:extLst>
            </p:cNvPr>
            <p:cNvSpPr txBox="1"/>
            <p:nvPr/>
          </p:nvSpPr>
          <p:spPr>
            <a:xfrm>
              <a:off x="8034150" y="1970530"/>
              <a:ext cx="1077218" cy="215444"/>
            </a:xfrm>
            <a:prstGeom prst="rect">
              <a:avLst/>
            </a:prstGeom>
            <a:noFill/>
          </p:spPr>
          <p:txBody>
            <a:bodyPr wrap="none" lIns="0" tIns="0" rIns="0" bIns="0" rtlCol="0">
              <a:spAutoFit/>
            </a:bodyPr>
            <a:lstStyle/>
            <a:p>
              <a:pPr algn="l"/>
              <a:r>
                <a:rPr lang="zh-CN" altLang="en-US" sz="1400" b="1" dirty="0">
                  <a:latin typeface="微软雅黑" panose="020B0503020204020204" pitchFamily="34" charset="-122"/>
                  <a:ea typeface="微软雅黑" panose="020B0503020204020204" pitchFamily="34" charset="-122"/>
                </a:rPr>
                <a:t>功能符合需求</a:t>
              </a:r>
            </a:p>
          </p:txBody>
        </p:sp>
      </p:grpSp>
    </p:spTree>
    <p:extLst>
      <p:ext uri="{BB962C8B-B14F-4D97-AF65-F5344CB8AC3E}">
        <p14:creationId xmlns:p14="http://schemas.microsoft.com/office/powerpoint/2010/main" val="309703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3220" y="467995"/>
            <a:ext cx="31019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black">
                    <a:lumMod val="75000"/>
                    <a:lumOff val="25000"/>
                  </a:prstClr>
                </a:solidFill>
                <a:latin typeface="微软雅黑" panose="020B0503020204020204" charset="-122"/>
                <a:ea typeface="微软雅黑" panose="020B0503020204020204" charset="-122"/>
              </a:rPr>
              <a:t>开发路线</a:t>
            </a:r>
            <a:endParaRPr kumimoji="0" lang="en-US" altLang="zh-CN" sz="4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8" name="直接连接符 7"/>
          <p:cNvCxnSpPr/>
          <p:nvPr/>
        </p:nvCxnSpPr>
        <p:spPr>
          <a:xfrm>
            <a:off x="363220" y="1522095"/>
            <a:ext cx="261493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ED46EBEE-9F2D-4D4E-9735-97E67C65AAA7}"/>
              </a:ext>
            </a:extLst>
          </p:cNvPr>
          <p:cNvGrpSpPr/>
          <p:nvPr/>
        </p:nvGrpSpPr>
        <p:grpSpPr>
          <a:xfrm>
            <a:off x="1" y="1298992"/>
            <a:ext cx="12192000" cy="5725921"/>
            <a:chOff x="830879" y="2032306"/>
            <a:chExt cx="10692465" cy="4898793"/>
          </a:xfrm>
        </p:grpSpPr>
        <p:pic>
          <p:nvPicPr>
            <p:cNvPr id="5" name="图片 4">
              <a:extLst>
                <a:ext uri="{FF2B5EF4-FFF2-40B4-BE49-F238E27FC236}">
                  <a16:creationId xmlns:a16="http://schemas.microsoft.com/office/drawing/2014/main" id="{2E3E18F3-1CAB-47FA-9E5F-0595E627C92E}"/>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925474" y="4310362"/>
              <a:ext cx="6842655" cy="2620737"/>
            </a:xfrm>
            <a:prstGeom prst="rect">
              <a:avLst/>
            </a:prstGeom>
          </p:spPr>
        </p:pic>
        <p:sp>
          <p:nvSpPr>
            <p:cNvPr id="63" name="L-Shape 49">
              <a:extLst>
                <a:ext uri="{FF2B5EF4-FFF2-40B4-BE49-F238E27FC236}">
                  <a16:creationId xmlns:a16="http://schemas.microsoft.com/office/drawing/2014/main" id="{751D7FEA-589A-4DC8-B33E-775224D9EE19}"/>
                </a:ext>
              </a:extLst>
            </p:cNvPr>
            <p:cNvSpPr/>
            <p:nvPr/>
          </p:nvSpPr>
          <p:spPr bwMode="auto">
            <a:xfrm rot="5400000" flipV="1">
              <a:off x="9028984" y="3154465"/>
              <a:ext cx="833700" cy="1385151"/>
            </a:xfrm>
            <a:prstGeom prst="corner">
              <a:avLst>
                <a:gd name="adj1" fmla="val 16120"/>
                <a:gd name="adj2" fmla="val 16110"/>
              </a:avLst>
            </a:prstGeom>
            <a:solidFill>
              <a:srgbClr val="F3A63D"/>
            </a:solidFill>
            <a:ln>
              <a:solidFill>
                <a:srgbClr val="F3A63D"/>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4" name="L-Shape 46">
              <a:extLst>
                <a:ext uri="{FF2B5EF4-FFF2-40B4-BE49-F238E27FC236}">
                  <a16:creationId xmlns:a16="http://schemas.microsoft.com/office/drawing/2014/main" id="{170C8B97-BDE0-47B7-8C5E-CACE193D4F9C}"/>
                </a:ext>
              </a:extLst>
            </p:cNvPr>
            <p:cNvSpPr/>
            <p:nvPr/>
          </p:nvSpPr>
          <p:spPr bwMode="auto">
            <a:xfrm rot="5400000" flipV="1">
              <a:off x="7646633" y="2454754"/>
              <a:ext cx="833700" cy="1385151"/>
            </a:xfrm>
            <a:prstGeom prst="corner">
              <a:avLst>
                <a:gd name="adj1" fmla="val 16120"/>
                <a:gd name="adj2" fmla="val 16110"/>
              </a:avLst>
            </a:prstGeom>
            <a:solidFill>
              <a:schemeClr val="accent5"/>
            </a:solidFill>
            <a:ln>
              <a:solidFill>
                <a:schemeClr val="accent5"/>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5" name="Freeform 32">
              <a:extLst>
                <a:ext uri="{FF2B5EF4-FFF2-40B4-BE49-F238E27FC236}">
                  <a16:creationId xmlns:a16="http://schemas.microsoft.com/office/drawing/2014/main" id="{101FBC9E-2DDC-48D6-BCEE-3FF9F8F030CE}"/>
                </a:ext>
              </a:extLst>
            </p:cNvPr>
            <p:cNvSpPr/>
            <p:nvPr/>
          </p:nvSpPr>
          <p:spPr bwMode="auto">
            <a:xfrm>
              <a:off x="2624311" y="4045201"/>
              <a:ext cx="714101"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09" tIns="45709" rIns="45709" bIns="45709" spcCol="3385"/>
            <a:lstStyle/>
            <a:p>
              <a:pPr algn="ctr" defTabSz="1421765">
                <a:lnSpc>
                  <a:spcPct val="90000"/>
                </a:lnSpc>
                <a:spcAft>
                  <a:spcPct val="35000"/>
                </a:spcAft>
                <a:defRPr/>
              </a:pPr>
              <a:r>
                <a:rPr lang="zh-CN" altLang="en-US" sz="1200" b="1" dirty="0">
                  <a:solidFill>
                    <a:schemeClr val="tx2"/>
                  </a:solidFill>
                  <a:latin typeface="微软雅黑" panose="020B0503020204020204" pitchFamily="34" charset="-122"/>
                  <a:cs typeface="Aparajita" panose="020B0604020202020204" pitchFamily="34" charset="0"/>
                </a:rPr>
                <a:t>需求分析</a:t>
              </a:r>
              <a:r>
                <a:rPr lang="en-US" altLang="zh-CN" sz="1200" b="1" dirty="0">
                  <a:solidFill>
                    <a:schemeClr val="tx2"/>
                  </a:solidFill>
                  <a:latin typeface="微软雅黑" panose="020B0503020204020204" pitchFamily="34" charset="-122"/>
                  <a:cs typeface="Aparajita" panose="020B0604020202020204" pitchFamily="34" charset="0"/>
                </a:rPr>
                <a:t>	</a:t>
              </a:r>
            </a:p>
          </p:txBody>
        </p:sp>
        <p:sp>
          <p:nvSpPr>
            <p:cNvPr id="66" name="L-Shape 33">
              <a:extLst>
                <a:ext uri="{FF2B5EF4-FFF2-40B4-BE49-F238E27FC236}">
                  <a16:creationId xmlns:a16="http://schemas.microsoft.com/office/drawing/2014/main" id="{CC1D5491-BB23-48F1-B8B1-E3BA411B9097}"/>
                </a:ext>
              </a:extLst>
            </p:cNvPr>
            <p:cNvSpPr/>
            <p:nvPr/>
          </p:nvSpPr>
          <p:spPr bwMode="auto">
            <a:xfrm rot="5400000">
              <a:off x="2504874" y="3152489"/>
              <a:ext cx="833701" cy="1385151"/>
            </a:xfrm>
            <a:prstGeom prst="corner">
              <a:avLst>
                <a:gd name="adj1" fmla="val 16120"/>
                <a:gd name="adj2" fmla="val 16110"/>
              </a:avLst>
            </a:prstGeom>
            <a:solidFill>
              <a:schemeClr val="accent1"/>
            </a:solidFill>
            <a:ln>
              <a:solidFill>
                <a:schemeClr val="accent1"/>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7" name="Freeform 16">
              <a:extLst>
                <a:ext uri="{FF2B5EF4-FFF2-40B4-BE49-F238E27FC236}">
                  <a16:creationId xmlns:a16="http://schemas.microsoft.com/office/drawing/2014/main" id="{DACD6ED7-6932-4103-85EE-28AB44D14B9B}"/>
                </a:ext>
              </a:extLst>
            </p:cNvPr>
            <p:cNvSpPr>
              <a:spLocks noChangeArrowheads="1"/>
            </p:cNvSpPr>
            <p:nvPr/>
          </p:nvSpPr>
          <p:spPr bwMode="auto">
            <a:xfrm>
              <a:off x="2900673" y="3725489"/>
              <a:ext cx="193058" cy="303271"/>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accent1"/>
            </a:solidFill>
            <a:ln>
              <a:solidFill>
                <a:schemeClr val="accent1"/>
              </a:solidFill>
            </a:ln>
            <a:effectLst/>
          </p:spPr>
          <p:txBody>
            <a:bodyPr wrap="none" lIns="91419" tIns="45709" rIns="91419" bIns="45709" anchor="ctr"/>
            <a:lstStyle/>
            <a:p>
              <a:pPr>
                <a:defRPr/>
              </a:pPr>
              <a:endParaRPr lang="en-US" sz="100" dirty="0">
                <a:solidFill>
                  <a:schemeClr val="accent2"/>
                </a:solidFill>
                <a:latin typeface="微软雅黑" panose="020B0503020204020204" pitchFamily="34" charset="-122"/>
                <a:ea typeface="宋体" panose="02010600030101010101" pitchFamily="2" charset="-122"/>
              </a:endParaRPr>
            </a:p>
          </p:txBody>
        </p:sp>
        <p:sp>
          <p:nvSpPr>
            <p:cNvPr id="68" name="Content Placeholder 2">
              <a:extLst>
                <a:ext uri="{FF2B5EF4-FFF2-40B4-BE49-F238E27FC236}">
                  <a16:creationId xmlns:a16="http://schemas.microsoft.com/office/drawing/2014/main" id="{ACB7D42C-8F1C-4EE8-B182-41FB6F7DC7DB}"/>
                </a:ext>
              </a:extLst>
            </p:cNvPr>
            <p:cNvSpPr txBox="1"/>
            <p:nvPr/>
          </p:nvSpPr>
          <p:spPr bwMode="auto">
            <a:xfrm>
              <a:off x="2438352" y="4273362"/>
              <a:ext cx="1076749" cy="388479"/>
            </a:xfrm>
            <a:prstGeom prst="rect">
              <a:avLst/>
            </a:prstGeom>
            <a:noFill/>
            <a:ln>
              <a:noFill/>
            </a:ln>
          </p:spPr>
          <p:txBody>
            <a:bodyPr lIns="91419" tIns="45709" rIns="91419" bIns="4570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调研报告</a:t>
              </a:r>
            </a:p>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需求分析</a:t>
              </a:r>
            </a:p>
          </p:txBody>
        </p:sp>
        <p:sp>
          <p:nvSpPr>
            <p:cNvPr id="69" name="L-Shape 36">
              <a:extLst>
                <a:ext uri="{FF2B5EF4-FFF2-40B4-BE49-F238E27FC236}">
                  <a16:creationId xmlns:a16="http://schemas.microsoft.com/office/drawing/2014/main" id="{BD694008-F988-46B7-92BE-5EECCEDDFAAD}"/>
                </a:ext>
              </a:extLst>
            </p:cNvPr>
            <p:cNvSpPr/>
            <p:nvPr/>
          </p:nvSpPr>
          <p:spPr bwMode="auto">
            <a:xfrm rot="5400000">
              <a:off x="3887643" y="2454572"/>
              <a:ext cx="833700" cy="1385151"/>
            </a:xfrm>
            <a:prstGeom prst="corner">
              <a:avLst>
                <a:gd name="adj1" fmla="val 16120"/>
                <a:gd name="adj2" fmla="val 16110"/>
              </a:avLst>
            </a:prstGeom>
            <a:solidFill>
              <a:schemeClr val="accent2"/>
            </a:solidFill>
            <a:ln>
              <a:solidFill>
                <a:schemeClr val="accent2"/>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0" name="Freeform 37">
              <a:extLst>
                <a:ext uri="{FF2B5EF4-FFF2-40B4-BE49-F238E27FC236}">
                  <a16:creationId xmlns:a16="http://schemas.microsoft.com/office/drawing/2014/main" id="{69B96ABF-C432-4BF1-AEC1-82F7D8B43BDB}"/>
                </a:ext>
              </a:extLst>
            </p:cNvPr>
            <p:cNvSpPr/>
            <p:nvPr/>
          </p:nvSpPr>
          <p:spPr bwMode="auto">
            <a:xfrm>
              <a:off x="3935484" y="3376481"/>
              <a:ext cx="842519"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09" tIns="45709" rIns="45709" bIns="45709" spcCol="3385"/>
            <a:lstStyle/>
            <a:p>
              <a:pPr algn="ctr" defTabSz="1421765">
                <a:lnSpc>
                  <a:spcPct val="90000"/>
                </a:lnSpc>
                <a:spcAft>
                  <a:spcPct val="35000"/>
                </a:spcAft>
                <a:defRPr/>
              </a:pPr>
              <a:r>
                <a:rPr lang="zh-CN" altLang="en-US" sz="1200" b="1" dirty="0">
                  <a:solidFill>
                    <a:schemeClr val="tx2"/>
                  </a:solidFill>
                  <a:latin typeface="微软雅黑" panose="020B0503020204020204" pitchFamily="34" charset="-122"/>
                  <a:cs typeface="Aparajita" panose="020B0604020202020204" pitchFamily="34" charset="0"/>
                </a:rPr>
                <a:t>概要设计</a:t>
              </a:r>
            </a:p>
          </p:txBody>
        </p:sp>
        <p:sp>
          <p:nvSpPr>
            <p:cNvPr id="71" name="Content Placeholder 2">
              <a:extLst>
                <a:ext uri="{FF2B5EF4-FFF2-40B4-BE49-F238E27FC236}">
                  <a16:creationId xmlns:a16="http://schemas.microsoft.com/office/drawing/2014/main" id="{D52CC463-FBBE-4BDC-915F-041DF125E928}"/>
                </a:ext>
              </a:extLst>
            </p:cNvPr>
            <p:cNvSpPr txBox="1"/>
            <p:nvPr/>
          </p:nvSpPr>
          <p:spPr bwMode="auto">
            <a:xfrm>
              <a:off x="3821471" y="3604757"/>
              <a:ext cx="1076960" cy="802005"/>
            </a:xfrm>
            <a:prstGeom prst="rect">
              <a:avLst/>
            </a:prstGeom>
            <a:noFill/>
            <a:ln>
              <a:noFill/>
            </a:ln>
          </p:spPr>
          <p:txBody>
            <a:bodyPr lIns="91419" tIns="45709" rIns="91419" bIns="4570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架构设计</a:t>
              </a:r>
            </a:p>
            <a:p>
              <a:pPr algn="ctr">
                <a:spcBef>
                  <a:spcPct val="20000"/>
                </a:spcBef>
                <a:buFont typeface="Arial" panose="020B0604020202020204" pitchFamily="34" charset="0"/>
                <a:buNone/>
              </a:pPr>
              <a:r>
                <a:rPr lang="en-US" altLang="zh-CN" sz="900" dirty="0">
                  <a:latin typeface="黑体" panose="02010609060101010101" pitchFamily="49" charset="-122"/>
                  <a:ea typeface="黑体" panose="02010609060101010101" pitchFamily="49" charset="-122"/>
                  <a:cs typeface="Aparajita" panose="020B0604020202020204" pitchFamily="34" charset="0"/>
                </a:rPr>
                <a:t>UI</a:t>
              </a:r>
              <a:r>
                <a:rPr lang="zh-CN" altLang="en-US" sz="900" dirty="0">
                  <a:latin typeface="黑体" panose="02010609060101010101" pitchFamily="49" charset="-122"/>
                  <a:ea typeface="黑体" panose="02010609060101010101" pitchFamily="49" charset="-122"/>
                  <a:cs typeface="Aparajita" panose="020B0604020202020204" pitchFamily="34" charset="0"/>
                </a:rPr>
                <a:t>原型</a:t>
              </a:r>
            </a:p>
            <a:p>
              <a:pPr algn="ctr">
                <a:spcBef>
                  <a:spcPct val="20000"/>
                </a:spcBef>
                <a:buFont typeface="Arial" panose="020B0604020202020204" pitchFamily="34" charset="0"/>
                <a:buNone/>
              </a:pPr>
              <a:r>
                <a:rPr lang="en-US" altLang="zh-CN" sz="900" dirty="0">
                  <a:latin typeface="黑体" panose="02010609060101010101" pitchFamily="49" charset="-122"/>
                  <a:ea typeface="黑体" panose="02010609060101010101" pitchFamily="49" charset="-122"/>
                  <a:cs typeface="Aparajita" panose="020B0604020202020204" pitchFamily="34" charset="0"/>
                </a:rPr>
                <a:t>DB</a:t>
              </a:r>
              <a:r>
                <a:rPr lang="zh-CN" altLang="en-US" sz="900" dirty="0">
                  <a:latin typeface="黑体" panose="02010609060101010101" pitchFamily="49" charset="-122"/>
                  <a:ea typeface="黑体" panose="02010609060101010101" pitchFamily="49" charset="-122"/>
                  <a:cs typeface="Aparajita" panose="020B0604020202020204" pitchFamily="34" charset="0"/>
                </a:rPr>
                <a:t>设计</a:t>
              </a:r>
            </a:p>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功能模块设计</a:t>
              </a:r>
            </a:p>
            <a:p>
              <a:pPr algn="ctr">
                <a:spcBef>
                  <a:spcPct val="20000"/>
                </a:spcBef>
                <a:buFont typeface="Arial" panose="020B0604020202020204" pitchFamily="34" charset="0"/>
                <a:buNone/>
              </a:pPr>
              <a:endParaRPr lang="zh-CN" altLang="en-US" sz="900" dirty="0">
                <a:latin typeface="黑体" panose="02010609060101010101" pitchFamily="49" charset="-122"/>
                <a:ea typeface="黑体" panose="02010609060101010101" pitchFamily="49" charset="-122"/>
                <a:cs typeface="Aparajita" panose="020B0604020202020204" pitchFamily="34" charset="0"/>
              </a:endParaRPr>
            </a:p>
          </p:txBody>
        </p:sp>
        <p:sp>
          <p:nvSpPr>
            <p:cNvPr id="72" name="L-Shape 39">
              <a:extLst>
                <a:ext uri="{FF2B5EF4-FFF2-40B4-BE49-F238E27FC236}">
                  <a16:creationId xmlns:a16="http://schemas.microsoft.com/office/drawing/2014/main" id="{445A6EA8-BEC9-46FC-B8B3-47C1311D56F0}"/>
                </a:ext>
              </a:extLst>
            </p:cNvPr>
            <p:cNvSpPr/>
            <p:nvPr/>
          </p:nvSpPr>
          <p:spPr bwMode="auto">
            <a:xfrm rot="5400000">
              <a:off x="5279618" y="1756580"/>
              <a:ext cx="833700" cy="1385151"/>
            </a:xfrm>
            <a:prstGeom prst="corner">
              <a:avLst>
                <a:gd name="adj1" fmla="val 16120"/>
                <a:gd name="adj2" fmla="val 16110"/>
              </a:avLst>
            </a:prstGeom>
            <a:solidFill>
              <a:schemeClr val="accent3"/>
            </a:solidFill>
            <a:ln>
              <a:solidFill>
                <a:schemeClr val="accent3"/>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3" name="Freeform 40">
              <a:extLst>
                <a:ext uri="{FF2B5EF4-FFF2-40B4-BE49-F238E27FC236}">
                  <a16:creationId xmlns:a16="http://schemas.microsoft.com/office/drawing/2014/main" id="{564B6EF7-DBCF-4EC7-A626-F5CA06DADDCB}"/>
                </a:ext>
              </a:extLst>
            </p:cNvPr>
            <p:cNvSpPr/>
            <p:nvPr/>
          </p:nvSpPr>
          <p:spPr bwMode="auto">
            <a:xfrm>
              <a:off x="5319173" y="2669591"/>
              <a:ext cx="714101"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09" tIns="45709" rIns="45709" bIns="45709" spcCol="3385"/>
            <a:lstStyle/>
            <a:p>
              <a:pPr algn="ctr" defTabSz="1421765">
                <a:lnSpc>
                  <a:spcPct val="90000"/>
                </a:lnSpc>
                <a:spcAft>
                  <a:spcPct val="35000"/>
                </a:spcAft>
                <a:defRPr/>
              </a:pPr>
              <a:r>
                <a:rPr lang="zh-CN" altLang="en-US" sz="1200" b="1" dirty="0">
                  <a:solidFill>
                    <a:schemeClr val="tx2"/>
                  </a:solidFill>
                  <a:latin typeface="微软雅黑" panose="020B0503020204020204" pitchFamily="34" charset="-122"/>
                  <a:cs typeface="Aparajita" panose="020B0604020202020204" pitchFamily="34" charset="0"/>
                </a:rPr>
                <a:t>详细设计</a:t>
              </a:r>
            </a:p>
          </p:txBody>
        </p:sp>
        <p:sp>
          <p:nvSpPr>
            <p:cNvPr id="74" name="Content Placeholder 2">
              <a:extLst>
                <a:ext uri="{FF2B5EF4-FFF2-40B4-BE49-F238E27FC236}">
                  <a16:creationId xmlns:a16="http://schemas.microsoft.com/office/drawing/2014/main" id="{50333152-93F9-442E-94B3-5292E29F7B68}"/>
                </a:ext>
              </a:extLst>
            </p:cNvPr>
            <p:cNvSpPr txBox="1"/>
            <p:nvPr/>
          </p:nvSpPr>
          <p:spPr bwMode="auto">
            <a:xfrm>
              <a:off x="5133217" y="2886323"/>
              <a:ext cx="1076749" cy="388479"/>
            </a:xfrm>
            <a:prstGeom prst="rect">
              <a:avLst/>
            </a:prstGeom>
            <a:noFill/>
            <a:ln>
              <a:noFill/>
            </a:ln>
          </p:spPr>
          <p:txBody>
            <a:bodyPr lIns="91419" tIns="45709" rIns="91419" bIns="4570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源代码及单元测试</a:t>
              </a:r>
            </a:p>
          </p:txBody>
        </p:sp>
        <p:sp>
          <p:nvSpPr>
            <p:cNvPr id="75" name="L-Shape 42">
              <a:extLst>
                <a:ext uri="{FF2B5EF4-FFF2-40B4-BE49-F238E27FC236}">
                  <a16:creationId xmlns:a16="http://schemas.microsoft.com/office/drawing/2014/main" id="{C1122F10-E4B7-474D-8960-8F46C2418344}"/>
                </a:ext>
              </a:extLst>
            </p:cNvPr>
            <p:cNvSpPr/>
            <p:nvPr/>
          </p:nvSpPr>
          <p:spPr bwMode="auto">
            <a:xfrm rot="5400000" flipV="1">
              <a:off x="6362102" y="1853658"/>
              <a:ext cx="832208" cy="1189504"/>
            </a:xfrm>
            <a:prstGeom prst="corner">
              <a:avLst>
                <a:gd name="adj1" fmla="val 16120"/>
                <a:gd name="adj2" fmla="val 16110"/>
              </a:avLst>
            </a:prstGeom>
            <a:solidFill>
              <a:schemeClr val="accent4"/>
            </a:solidFill>
            <a:ln>
              <a:solidFill>
                <a:schemeClr val="accent4"/>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76" name="Freeform 43">
              <a:extLst>
                <a:ext uri="{FF2B5EF4-FFF2-40B4-BE49-F238E27FC236}">
                  <a16:creationId xmlns:a16="http://schemas.microsoft.com/office/drawing/2014/main" id="{A41E55AB-857A-4334-9A3D-FE68DB6EC3A1}"/>
                </a:ext>
              </a:extLst>
            </p:cNvPr>
            <p:cNvSpPr/>
            <p:nvPr/>
          </p:nvSpPr>
          <p:spPr bwMode="auto">
            <a:xfrm>
              <a:off x="6304940" y="2676518"/>
              <a:ext cx="714101"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09" tIns="45709" rIns="45709" bIns="45709" spcCol="3385"/>
            <a:lstStyle/>
            <a:p>
              <a:pPr algn="ctr" defTabSz="1421765">
                <a:lnSpc>
                  <a:spcPct val="90000"/>
                </a:lnSpc>
                <a:spcAft>
                  <a:spcPct val="35000"/>
                </a:spcAft>
                <a:defRPr/>
              </a:pPr>
              <a:r>
                <a:rPr lang="zh-CN" altLang="en-US" sz="1200" b="1" dirty="0">
                  <a:solidFill>
                    <a:schemeClr val="tx2"/>
                  </a:solidFill>
                  <a:latin typeface="微软雅黑" panose="020B0503020204020204" pitchFamily="34" charset="-122"/>
                  <a:cs typeface="Aparajita" panose="020B0604020202020204" pitchFamily="34" charset="0"/>
                </a:rPr>
                <a:t>测试系统</a:t>
              </a:r>
            </a:p>
          </p:txBody>
        </p:sp>
        <p:sp>
          <p:nvSpPr>
            <p:cNvPr id="77" name="Content Placeholder 2">
              <a:extLst>
                <a:ext uri="{FF2B5EF4-FFF2-40B4-BE49-F238E27FC236}">
                  <a16:creationId xmlns:a16="http://schemas.microsoft.com/office/drawing/2014/main" id="{F4EA5A19-4DBC-40C4-990F-35A424B8D285}"/>
                </a:ext>
              </a:extLst>
            </p:cNvPr>
            <p:cNvSpPr txBox="1"/>
            <p:nvPr/>
          </p:nvSpPr>
          <p:spPr bwMode="auto">
            <a:xfrm>
              <a:off x="6118901" y="2904987"/>
              <a:ext cx="1076960" cy="770255"/>
            </a:xfrm>
            <a:prstGeom prst="rect">
              <a:avLst/>
            </a:prstGeom>
            <a:noFill/>
            <a:ln>
              <a:noFill/>
            </a:ln>
          </p:spPr>
          <p:txBody>
            <a:bodyPr lIns="91419" tIns="45709" rIns="91419" bIns="4570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测试用例</a:t>
              </a:r>
            </a:p>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测试结果</a:t>
              </a:r>
            </a:p>
            <a:p>
              <a:pPr algn="ctr">
                <a:spcBef>
                  <a:spcPct val="20000"/>
                </a:spcBef>
                <a:buFont typeface="Arial" panose="020B0604020202020204" pitchFamily="34" charset="0"/>
                <a:buNone/>
              </a:pPr>
              <a:r>
                <a:rPr lang="en-US" altLang="zh-CN" sz="900" dirty="0">
                  <a:latin typeface="黑体" panose="02010609060101010101" pitchFamily="49" charset="-122"/>
                  <a:ea typeface="黑体" panose="02010609060101010101" pitchFamily="49" charset="-122"/>
                  <a:cs typeface="Aparajita" panose="020B0604020202020204" pitchFamily="34" charset="0"/>
                </a:rPr>
                <a:t>BUG</a:t>
              </a:r>
              <a:r>
                <a:rPr lang="zh-CN" altLang="en-US" sz="900" dirty="0">
                  <a:latin typeface="黑体" panose="02010609060101010101" pitchFamily="49" charset="-122"/>
                  <a:ea typeface="黑体" panose="02010609060101010101" pitchFamily="49" charset="-122"/>
                  <a:cs typeface="Aparajita" panose="020B0604020202020204" pitchFamily="34" charset="0"/>
                </a:rPr>
                <a:t>列表</a:t>
              </a:r>
            </a:p>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需求跟踪矩阵</a:t>
              </a:r>
            </a:p>
          </p:txBody>
        </p:sp>
        <p:sp>
          <p:nvSpPr>
            <p:cNvPr id="78" name="Freeform 47">
              <a:extLst>
                <a:ext uri="{FF2B5EF4-FFF2-40B4-BE49-F238E27FC236}">
                  <a16:creationId xmlns:a16="http://schemas.microsoft.com/office/drawing/2014/main" id="{4C2AE38A-8C20-4215-BC3E-C09F6EC7FCD9}"/>
                </a:ext>
              </a:extLst>
            </p:cNvPr>
            <p:cNvSpPr/>
            <p:nvPr/>
          </p:nvSpPr>
          <p:spPr bwMode="auto">
            <a:xfrm>
              <a:off x="7635135" y="3365599"/>
              <a:ext cx="714101"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09" tIns="45709" rIns="45709" bIns="45709" spcCol="3385"/>
            <a:lstStyle/>
            <a:p>
              <a:pPr algn="ctr" defTabSz="1421765">
                <a:lnSpc>
                  <a:spcPct val="90000"/>
                </a:lnSpc>
                <a:spcAft>
                  <a:spcPct val="35000"/>
                </a:spcAft>
                <a:defRPr/>
              </a:pPr>
              <a:r>
                <a:rPr lang="zh-CN" altLang="en-US" sz="1200" b="1" dirty="0">
                  <a:solidFill>
                    <a:schemeClr val="tx2"/>
                  </a:solidFill>
                  <a:latin typeface="微软雅黑" panose="020B0503020204020204" pitchFamily="34" charset="-122"/>
                  <a:cs typeface="Aparajita" panose="020B0604020202020204" pitchFamily="34" charset="0"/>
                </a:rPr>
                <a:t>初验</a:t>
              </a:r>
              <a:r>
                <a:rPr lang="en-US" altLang="zh-CN" sz="1200" b="1" dirty="0">
                  <a:solidFill>
                    <a:schemeClr val="tx2"/>
                  </a:solidFill>
                  <a:latin typeface="微软雅黑" panose="020B0503020204020204" pitchFamily="34" charset="-122"/>
                  <a:cs typeface="Aparajita" panose="020B0604020202020204" pitchFamily="34" charset="0"/>
                </a:rPr>
                <a:t>	</a:t>
              </a:r>
            </a:p>
          </p:txBody>
        </p:sp>
        <p:sp>
          <p:nvSpPr>
            <p:cNvPr id="79" name="Content Placeholder 2">
              <a:extLst>
                <a:ext uri="{FF2B5EF4-FFF2-40B4-BE49-F238E27FC236}">
                  <a16:creationId xmlns:a16="http://schemas.microsoft.com/office/drawing/2014/main" id="{26EA76E7-1BA5-4562-82DD-DDD7E4D6CF15}"/>
                </a:ext>
              </a:extLst>
            </p:cNvPr>
            <p:cNvSpPr txBox="1"/>
            <p:nvPr/>
          </p:nvSpPr>
          <p:spPr bwMode="auto">
            <a:xfrm>
              <a:off x="7449175" y="3570902"/>
              <a:ext cx="1076749" cy="388479"/>
            </a:xfrm>
            <a:prstGeom prst="rect">
              <a:avLst/>
            </a:prstGeom>
            <a:noFill/>
            <a:ln>
              <a:noFill/>
            </a:ln>
          </p:spPr>
          <p:txBody>
            <a:bodyPr lIns="91419" tIns="45709" rIns="91419" bIns="4570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测试报告</a:t>
              </a:r>
            </a:p>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初验报告</a:t>
              </a:r>
            </a:p>
          </p:txBody>
        </p:sp>
        <p:sp>
          <p:nvSpPr>
            <p:cNvPr id="80" name="Freeform 50">
              <a:extLst>
                <a:ext uri="{FF2B5EF4-FFF2-40B4-BE49-F238E27FC236}">
                  <a16:creationId xmlns:a16="http://schemas.microsoft.com/office/drawing/2014/main" id="{DD0AF711-B142-475E-A5AF-EC7E69F9BD04}"/>
                </a:ext>
              </a:extLst>
            </p:cNvPr>
            <p:cNvSpPr/>
            <p:nvPr/>
          </p:nvSpPr>
          <p:spPr bwMode="auto">
            <a:xfrm>
              <a:off x="8822051" y="4070603"/>
              <a:ext cx="987218"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09" tIns="45709" rIns="45709" bIns="45709" spcCol="3385"/>
            <a:lstStyle/>
            <a:p>
              <a:pPr algn="ctr" defTabSz="1421765">
                <a:lnSpc>
                  <a:spcPct val="90000"/>
                </a:lnSpc>
                <a:spcAft>
                  <a:spcPct val="35000"/>
                </a:spcAft>
                <a:defRPr/>
              </a:pPr>
              <a:r>
                <a:rPr lang="zh-CN" altLang="en-US" sz="1200" b="1" dirty="0">
                  <a:solidFill>
                    <a:schemeClr val="tx2"/>
                  </a:solidFill>
                  <a:latin typeface="微软雅黑" panose="020B0503020204020204" pitchFamily="34" charset="-122"/>
                  <a:cs typeface="Aparajita" panose="020B0604020202020204" pitchFamily="34" charset="0"/>
                </a:rPr>
                <a:t>终验</a:t>
              </a:r>
            </a:p>
          </p:txBody>
        </p:sp>
        <p:sp>
          <p:nvSpPr>
            <p:cNvPr id="81" name="Content Placeholder 2">
              <a:extLst>
                <a:ext uri="{FF2B5EF4-FFF2-40B4-BE49-F238E27FC236}">
                  <a16:creationId xmlns:a16="http://schemas.microsoft.com/office/drawing/2014/main" id="{BF044172-E68B-4193-AF8A-0B240402A0C5}"/>
                </a:ext>
              </a:extLst>
            </p:cNvPr>
            <p:cNvSpPr txBox="1"/>
            <p:nvPr/>
          </p:nvSpPr>
          <p:spPr bwMode="auto">
            <a:xfrm>
              <a:off x="8822051" y="4287335"/>
              <a:ext cx="1076749" cy="388479"/>
            </a:xfrm>
            <a:prstGeom prst="rect">
              <a:avLst/>
            </a:prstGeom>
            <a:noFill/>
            <a:ln>
              <a:noFill/>
            </a:ln>
          </p:spPr>
          <p:txBody>
            <a:bodyPr lIns="91419" tIns="45709" rIns="91419" bIns="4570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试运行情况报告</a:t>
              </a:r>
            </a:p>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终验报告</a:t>
              </a:r>
            </a:p>
          </p:txBody>
        </p:sp>
        <p:grpSp>
          <p:nvGrpSpPr>
            <p:cNvPr id="82" name="Group 26">
              <a:extLst>
                <a:ext uri="{FF2B5EF4-FFF2-40B4-BE49-F238E27FC236}">
                  <a16:creationId xmlns:a16="http://schemas.microsoft.com/office/drawing/2014/main" id="{56723345-BD5F-424E-9BC2-2250943A3E98}"/>
                </a:ext>
              </a:extLst>
            </p:cNvPr>
            <p:cNvGrpSpPr/>
            <p:nvPr/>
          </p:nvGrpSpPr>
          <p:grpSpPr bwMode="auto">
            <a:xfrm>
              <a:off x="4171727" y="3003532"/>
              <a:ext cx="234493" cy="341407"/>
              <a:chOff x="4294188" y="1712913"/>
              <a:chExt cx="285750" cy="415925"/>
            </a:xfrm>
            <a:solidFill>
              <a:schemeClr val="accent2"/>
            </a:solidFill>
          </p:grpSpPr>
          <p:sp>
            <p:nvSpPr>
              <p:cNvPr id="83" name="Freeform 166">
                <a:extLst>
                  <a:ext uri="{FF2B5EF4-FFF2-40B4-BE49-F238E27FC236}">
                    <a16:creationId xmlns:a16="http://schemas.microsoft.com/office/drawing/2014/main" id="{DDA8C2AA-7EAC-4060-9E6A-D5F5458A36A9}"/>
                  </a:ext>
                </a:extLst>
              </p:cNvPr>
              <p:cNvSpPr>
                <a:spLocks noChangeArrowheads="1"/>
              </p:cNvSpPr>
              <p:nvPr/>
            </p:nvSpPr>
            <p:spPr bwMode="auto">
              <a:xfrm>
                <a:off x="4294188" y="1712913"/>
                <a:ext cx="285750" cy="415925"/>
              </a:xfrm>
              <a:custGeom>
                <a:avLst/>
                <a:gdLst>
                  <a:gd name="T0" fmla="*/ 396 w 793"/>
                  <a:gd name="T1" fmla="*/ 146 h 1157"/>
                  <a:gd name="T2" fmla="*/ 553 w 793"/>
                  <a:gd name="T3" fmla="*/ 209 h 1157"/>
                  <a:gd name="T4" fmla="*/ 615 w 793"/>
                  <a:gd name="T5" fmla="*/ 365 h 1157"/>
                  <a:gd name="T6" fmla="*/ 553 w 793"/>
                  <a:gd name="T7" fmla="*/ 511 h 1157"/>
                  <a:gd name="T8" fmla="*/ 396 w 793"/>
                  <a:gd name="T9" fmla="*/ 709 h 1157"/>
                  <a:gd name="T10" fmla="*/ 240 w 793"/>
                  <a:gd name="T11" fmla="*/ 511 h 1157"/>
                  <a:gd name="T12" fmla="*/ 178 w 793"/>
                  <a:gd name="T13" fmla="*/ 365 h 1157"/>
                  <a:gd name="T14" fmla="*/ 240 w 793"/>
                  <a:gd name="T15" fmla="*/ 209 h 1157"/>
                  <a:gd name="T16" fmla="*/ 396 w 793"/>
                  <a:gd name="T17" fmla="*/ 146 h 1157"/>
                  <a:gd name="T18" fmla="*/ 396 w 793"/>
                  <a:gd name="T19" fmla="*/ 0 h 1157"/>
                  <a:gd name="T20" fmla="*/ 136 w 793"/>
                  <a:gd name="T21" fmla="*/ 105 h 1157"/>
                  <a:gd name="T22" fmla="*/ 136 w 793"/>
                  <a:gd name="T23" fmla="*/ 615 h 1157"/>
                  <a:gd name="T24" fmla="*/ 396 w 793"/>
                  <a:gd name="T25" fmla="*/ 1156 h 1157"/>
                  <a:gd name="T26" fmla="*/ 646 w 793"/>
                  <a:gd name="T27" fmla="*/ 615 h 1157"/>
                  <a:gd name="T28" fmla="*/ 646 w 793"/>
                  <a:gd name="T29" fmla="*/ 105 h 1157"/>
                  <a:gd name="T30" fmla="*/ 396 w 793"/>
                  <a:gd name="T31" fmla="*/ 0 h 1157"/>
                  <a:gd name="T32" fmla="*/ 396 w 793"/>
                  <a:gd name="T33" fmla="*/ 146 h 1157"/>
                  <a:gd name="T34" fmla="*/ 396 w 793"/>
                  <a:gd name="T35" fmla="*/ 0 h 1157"/>
                  <a:gd name="T36" fmla="*/ 396 w 793"/>
                  <a:gd name="T3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3" h="1157">
                    <a:moveTo>
                      <a:pt x="396" y="146"/>
                    </a:moveTo>
                    <a:cubicBezTo>
                      <a:pt x="448" y="146"/>
                      <a:pt x="511" y="167"/>
                      <a:pt x="553" y="209"/>
                    </a:cubicBezTo>
                    <a:cubicBezTo>
                      <a:pt x="584" y="250"/>
                      <a:pt x="615" y="302"/>
                      <a:pt x="615" y="365"/>
                    </a:cubicBezTo>
                    <a:cubicBezTo>
                      <a:pt x="615" y="417"/>
                      <a:pt x="584" y="469"/>
                      <a:pt x="553" y="511"/>
                    </a:cubicBezTo>
                    <a:cubicBezTo>
                      <a:pt x="542" y="521"/>
                      <a:pt x="469" y="594"/>
                      <a:pt x="396" y="709"/>
                    </a:cubicBezTo>
                    <a:cubicBezTo>
                      <a:pt x="323" y="594"/>
                      <a:pt x="250" y="521"/>
                      <a:pt x="240" y="511"/>
                    </a:cubicBezTo>
                    <a:cubicBezTo>
                      <a:pt x="198" y="469"/>
                      <a:pt x="178" y="417"/>
                      <a:pt x="178" y="365"/>
                    </a:cubicBezTo>
                    <a:cubicBezTo>
                      <a:pt x="178" y="302"/>
                      <a:pt x="198" y="250"/>
                      <a:pt x="240" y="209"/>
                    </a:cubicBezTo>
                    <a:cubicBezTo>
                      <a:pt x="282" y="167"/>
                      <a:pt x="334" y="146"/>
                      <a:pt x="396" y="146"/>
                    </a:cubicBezTo>
                    <a:lnTo>
                      <a:pt x="396" y="0"/>
                    </a:lnTo>
                    <a:cubicBezTo>
                      <a:pt x="303" y="0"/>
                      <a:pt x="209" y="32"/>
                      <a:pt x="136" y="105"/>
                    </a:cubicBezTo>
                    <a:cubicBezTo>
                      <a:pt x="0" y="250"/>
                      <a:pt x="0" y="480"/>
                      <a:pt x="136" y="615"/>
                    </a:cubicBezTo>
                    <a:cubicBezTo>
                      <a:pt x="136" y="615"/>
                      <a:pt x="396" y="865"/>
                      <a:pt x="396" y="1156"/>
                    </a:cubicBezTo>
                    <a:cubicBezTo>
                      <a:pt x="396" y="865"/>
                      <a:pt x="646" y="615"/>
                      <a:pt x="646" y="615"/>
                    </a:cubicBezTo>
                    <a:cubicBezTo>
                      <a:pt x="792" y="480"/>
                      <a:pt x="792" y="250"/>
                      <a:pt x="646" y="105"/>
                    </a:cubicBezTo>
                    <a:cubicBezTo>
                      <a:pt x="584" y="32"/>
                      <a:pt x="490" y="0"/>
                      <a:pt x="396" y="0"/>
                    </a:cubicBezTo>
                    <a:lnTo>
                      <a:pt x="396" y="146"/>
                    </a:lnTo>
                    <a:close/>
                    <a:moveTo>
                      <a:pt x="396" y="0"/>
                    </a:moveTo>
                    <a:lnTo>
                      <a:pt x="396" y="0"/>
                    </a:lnTo>
                    <a:close/>
                  </a:path>
                </a:pathLst>
              </a:custGeom>
              <a:grpFill/>
              <a:ln w="9525" cap="flat">
                <a:solidFill>
                  <a:schemeClr val="accent2"/>
                </a:solid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84" name="Freeform 167">
                <a:extLst>
                  <a:ext uri="{FF2B5EF4-FFF2-40B4-BE49-F238E27FC236}">
                    <a16:creationId xmlns:a16="http://schemas.microsoft.com/office/drawing/2014/main" id="{29C70E74-EB07-4057-AFA6-7F2590CEE2CD}"/>
                  </a:ext>
                </a:extLst>
              </p:cNvPr>
              <p:cNvSpPr>
                <a:spLocks noChangeArrowheads="1"/>
              </p:cNvSpPr>
              <p:nvPr/>
            </p:nvSpPr>
            <p:spPr bwMode="auto">
              <a:xfrm>
                <a:off x="4410075" y="1817688"/>
                <a:ext cx="52388" cy="52387"/>
              </a:xfrm>
              <a:custGeom>
                <a:avLst/>
                <a:gdLst>
                  <a:gd name="T0" fmla="*/ 146 w 147"/>
                  <a:gd name="T1" fmla="*/ 73 h 147"/>
                  <a:gd name="T2" fmla="*/ 73 w 147"/>
                  <a:gd name="T3" fmla="*/ 146 h 147"/>
                  <a:gd name="T4" fmla="*/ 0 w 147"/>
                  <a:gd name="T5" fmla="*/ 73 h 147"/>
                  <a:gd name="T6" fmla="*/ 73 w 147"/>
                  <a:gd name="T7" fmla="*/ 0 h 147"/>
                  <a:gd name="T8" fmla="*/ 146 w 147"/>
                  <a:gd name="T9" fmla="*/ 73 h 147"/>
                  <a:gd name="T10" fmla="*/ 146 w 147"/>
                  <a:gd name="T11" fmla="*/ 73 h 147"/>
                  <a:gd name="T12" fmla="*/ 146 w 147"/>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147" h="147">
                    <a:moveTo>
                      <a:pt x="146" y="73"/>
                    </a:moveTo>
                    <a:cubicBezTo>
                      <a:pt x="146" y="104"/>
                      <a:pt x="115" y="146"/>
                      <a:pt x="73" y="146"/>
                    </a:cubicBezTo>
                    <a:cubicBezTo>
                      <a:pt x="32" y="146"/>
                      <a:pt x="0" y="104"/>
                      <a:pt x="0" y="73"/>
                    </a:cubicBezTo>
                    <a:cubicBezTo>
                      <a:pt x="0" y="31"/>
                      <a:pt x="32" y="0"/>
                      <a:pt x="73" y="0"/>
                    </a:cubicBezTo>
                    <a:cubicBezTo>
                      <a:pt x="115" y="0"/>
                      <a:pt x="146" y="31"/>
                      <a:pt x="146" y="73"/>
                    </a:cubicBezTo>
                    <a:close/>
                    <a:moveTo>
                      <a:pt x="146" y="73"/>
                    </a:moveTo>
                    <a:lnTo>
                      <a:pt x="146" y="73"/>
                    </a:lnTo>
                    <a:close/>
                  </a:path>
                </a:pathLst>
              </a:custGeom>
              <a:grpFill/>
              <a:ln w="9525" cap="flat">
                <a:solidFill>
                  <a:schemeClr val="accent2"/>
                </a:solid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grpSp>
        <p:grpSp>
          <p:nvGrpSpPr>
            <p:cNvPr id="85" name="Group 88">
              <a:extLst>
                <a:ext uri="{FF2B5EF4-FFF2-40B4-BE49-F238E27FC236}">
                  <a16:creationId xmlns:a16="http://schemas.microsoft.com/office/drawing/2014/main" id="{9BF02EA9-C2AB-4074-BFF7-962BFE14DCDA}"/>
                </a:ext>
              </a:extLst>
            </p:cNvPr>
            <p:cNvGrpSpPr/>
            <p:nvPr/>
          </p:nvGrpSpPr>
          <p:grpSpPr>
            <a:xfrm>
              <a:off x="6576793" y="2386738"/>
              <a:ext cx="222667" cy="264485"/>
              <a:chOff x="2060819" y="1388284"/>
              <a:chExt cx="271040" cy="321860"/>
            </a:xfrm>
            <a:solidFill>
              <a:schemeClr val="accent4"/>
            </a:solidFill>
          </p:grpSpPr>
          <p:sp>
            <p:nvSpPr>
              <p:cNvPr id="86" name="Freeform 201">
                <a:extLst>
                  <a:ext uri="{FF2B5EF4-FFF2-40B4-BE49-F238E27FC236}">
                    <a16:creationId xmlns:a16="http://schemas.microsoft.com/office/drawing/2014/main" id="{6B615C03-4DBB-4DE2-9E2D-AE535B7E2261}"/>
                  </a:ext>
                </a:extLst>
              </p:cNvPr>
              <p:cNvSpPr>
                <a:spLocks noChangeArrowheads="1"/>
              </p:cNvSpPr>
              <p:nvPr/>
            </p:nvSpPr>
            <p:spPr bwMode="auto">
              <a:xfrm>
                <a:off x="2060819" y="1388284"/>
                <a:ext cx="271040" cy="307527"/>
              </a:xfrm>
              <a:custGeom>
                <a:avLst/>
                <a:gdLst>
                  <a:gd name="T0" fmla="*/ 718 w 917"/>
                  <a:gd name="T1" fmla="*/ 583 h 1042"/>
                  <a:gd name="T2" fmla="*/ 853 w 917"/>
                  <a:gd name="T3" fmla="*/ 354 h 1042"/>
                  <a:gd name="T4" fmla="*/ 885 w 917"/>
                  <a:gd name="T5" fmla="*/ 270 h 1042"/>
                  <a:gd name="T6" fmla="*/ 895 w 917"/>
                  <a:gd name="T7" fmla="*/ 229 h 1042"/>
                  <a:gd name="T8" fmla="*/ 895 w 917"/>
                  <a:gd name="T9" fmla="*/ 208 h 1042"/>
                  <a:gd name="T10" fmla="*/ 906 w 917"/>
                  <a:gd name="T11" fmla="*/ 93 h 1042"/>
                  <a:gd name="T12" fmla="*/ 906 w 917"/>
                  <a:gd name="T13" fmla="*/ 41 h 1042"/>
                  <a:gd name="T14" fmla="*/ 906 w 917"/>
                  <a:gd name="T15" fmla="*/ 20 h 1042"/>
                  <a:gd name="T16" fmla="*/ 906 w 917"/>
                  <a:gd name="T17" fmla="*/ 10 h 1042"/>
                  <a:gd name="T18" fmla="*/ 895 w 917"/>
                  <a:gd name="T19" fmla="*/ 0 h 1042"/>
                  <a:gd name="T20" fmla="*/ 885 w 917"/>
                  <a:gd name="T21" fmla="*/ 0 h 1042"/>
                  <a:gd name="T22" fmla="*/ 864 w 917"/>
                  <a:gd name="T23" fmla="*/ 10 h 1042"/>
                  <a:gd name="T24" fmla="*/ 812 w 917"/>
                  <a:gd name="T25" fmla="*/ 20 h 1042"/>
                  <a:gd name="T26" fmla="*/ 635 w 917"/>
                  <a:gd name="T27" fmla="*/ 104 h 1042"/>
                  <a:gd name="T28" fmla="*/ 395 w 917"/>
                  <a:gd name="T29" fmla="*/ 333 h 1042"/>
                  <a:gd name="T30" fmla="*/ 333 w 917"/>
                  <a:gd name="T31" fmla="*/ 375 h 1042"/>
                  <a:gd name="T32" fmla="*/ 10 w 917"/>
                  <a:gd name="T33" fmla="*/ 583 h 1042"/>
                  <a:gd name="T34" fmla="*/ 41 w 917"/>
                  <a:gd name="T35" fmla="*/ 625 h 1042"/>
                  <a:gd name="T36" fmla="*/ 531 w 917"/>
                  <a:gd name="T37" fmla="*/ 999 h 1042"/>
                  <a:gd name="T38" fmla="*/ 562 w 917"/>
                  <a:gd name="T39" fmla="*/ 1020 h 1042"/>
                  <a:gd name="T40" fmla="*/ 698 w 917"/>
                  <a:gd name="T41" fmla="*/ 656 h 1042"/>
                  <a:gd name="T42" fmla="*/ 718 w 917"/>
                  <a:gd name="T43" fmla="*/ 583 h 1042"/>
                  <a:gd name="T44" fmla="*/ 666 w 917"/>
                  <a:gd name="T45" fmla="*/ 458 h 1042"/>
                  <a:gd name="T46" fmla="*/ 562 w 917"/>
                  <a:gd name="T47" fmla="*/ 468 h 1042"/>
                  <a:gd name="T48" fmla="*/ 520 w 917"/>
                  <a:gd name="T49" fmla="*/ 354 h 1042"/>
                  <a:gd name="T50" fmla="*/ 531 w 917"/>
                  <a:gd name="T51" fmla="*/ 333 h 1042"/>
                  <a:gd name="T52" fmla="*/ 645 w 917"/>
                  <a:gd name="T53" fmla="*/ 323 h 1042"/>
                  <a:gd name="T54" fmla="*/ 677 w 917"/>
                  <a:gd name="T55" fmla="*/ 437 h 1042"/>
                  <a:gd name="T56" fmla="*/ 666 w 917"/>
                  <a:gd name="T57" fmla="*/ 458 h 1042"/>
                  <a:gd name="T58" fmla="*/ 666 w 917"/>
                  <a:gd name="T59" fmla="*/ 458 h 1042"/>
                  <a:gd name="T60" fmla="*/ 666 w 917"/>
                  <a:gd name="T61" fmla="*/ 458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7" h="1042">
                    <a:moveTo>
                      <a:pt x="718" y="583"/>
                    </a:moveTo>
                    <a:cubicBezTo>
                      <a:pt x="781" y="500"/>
                      <a:pt x="823" y="427"/>
                      <a:pt x="853" y="354"/>
                    </a:cubicBezTo>
                    <a:cubicBezTo>
                      <a:pt x="864" y="333"/>
                      <a:pt x="874" y="302"/>
                      <a:pt x="885" y="270"/>
                    </a:cubicBezTo>
                    <a:cubicBezTo>
                      <a:pt x="885" y="260"/>
                      <a:pt x="885" y="250"/>
                      <a:pt x="895" y="229"/>
                    </a:cubicBezTo>
                    <a:cubicBezTo>
                      <a:pt x="895" y="218"/>
                      <a:pt x="895" y="218"/>
                      <a:pt x="895" y="208"/>
                    </a:cubicBezTo>
                    <a:cubicBezTo>
                      <a:pt x="906" y="166"/>
                      <a:pt x="906" y="125"/>
                      <a:pt x="906" y="93"/>
                    </a:cubicBezTo>
                    <a:cubicBezTo>
                      <a:pt x="906" y="73"/>
                      <a:pt x="906" y="52"/>
                      <a:pt x="906" y="41"/>
                    </a:cubicBezTo>
                    <a:cubicBezTo>
                      <a:pt x="906" y="31"/>
                      <a:pt x="916" y="31"/>
                      <a:pt x="906" y="20"/>
                    </a:cubicBezTo>
                    <a:lnTo>
                      <a:pt x="906" y="10"/>
                    </a:lnTo>
                    <a:cubicBezTo>
                      <a:pt x="916" y="0"/>
                      <a:pt x="906" y="0"/>
                      <a:pt x="895" y="0"/>
                    </a:cubicBezTo>
                    <a:lnTo>
                      <a:pt x="885" y="0"/>
                    </a:lnTo>
                    <a:cubicBezTo>
                      <a:pt x="874" y="0"/>
                      <a:pt x="874" y="10"/>
                      <a:pt x="864" y="10"/>
                    </a:cubicBezTo>
                    <a:cubicBezTo>
                      <a:pt x="864" y="20"/>
                      <a:pt x="843" y="20"/>
                      <a:pt x="812" y="20"/>
                    </a:cubicBezTo>
                    <a:cubicBezTo>
                      <a:pt x="770" y="31"/>
                      <a:pt x="708" y="52"/>
                      <a:pt x="635" y="104"/>
                    </a:cubicBezTo>
                    <a:cubicBezTo>
                      <a:pt x="510" y="177"/>
                      <a:pt x="437" y="281"/>
                      <a:pt x="395" y="333"/>
                    </a:cubicBezTo>
                    <a:cubicBezTo>
                      <a:pt x="385" y="354"/>
                      <a:pt x="354" y="375"/>
                      <a:pt x="333" y="375"/>
                    </a:cubicBezTo>
                    <a:cubicBezTo>
                      <a:pt x="125" y="364"/>
                      <a:pt x="41" y="510"/>
                      <a:pt x="10" y="583"/>
                    </a:cubicBezTo>
                    <a:cubicBezTo>
                      <a:pt x="0" y="604"/>
                      <a:pt x="10" y="625"/>
                      <a:pt x="41" y="625"/>
                    </a:cubicBezTo>
                    <a:cubicBezTo>
                      <a:pt x="489" y="614"/>
                      <a:pt x="531" y="885"/>
                      <a:pt x="531" y="999"/>
                    </a:cubicBezTo>
                    <a:cubicBezTo>
                      <a:pt x="520" y="1031"/>
                      <a:pt x="541" y="1041"/>
                      <a:pt x="562" y="1020"/>
                    </a:cubicBezTo>
                    <a:cubicBezTo>
                      <a:pt x="729" y="926"/>
                      <a:pt x="718" y="739"/>
                      <a:pt x="698" y="656"/>
                    </a:cubicBezTo>
                    <a:cubicBezTo>
                      <a:pt x="698" y="635"/>
                      <a:pt x="708" y="593"/>
                      <a:pt x="718" y="583"/>
                    </a:cubicBezTo>
                    <a:close/>
                    <a:moveTo>
                      <a:pt x="666" y="458"/>
                    </a:moveTo>
                    <a:cubicBezTo>
                      <a:pt x="645" y="489"/>
                      <a:pt x="593" y="489"/>
                      <a:pt x="562" y="468"/>
                    </a:cubicBezTo>
                    <a:cubicBezTo>
                      <a:pt x="510" y="448"/>
                      <a:pt x="500" y="395"/>
                      <a:pt x="520" y="354"/>
                    </a:cubicBezTo>
                    <a:cubicBezTo>
                      <a:pt x="531" y="343"/>
                      <a:pt x="531" y="343"/>
                      <a:pt x="531" y="333"/>
                    </a:cubicBezTo>
                    <a:cubicBezTo>
                      <a:pt x="562" y="302"/>
                      <a:pt x="604" y="302"/>
                      <a:pt x="645" y="323"/>
                    </a:cubicBezTo>
                    <a:cubicBezTo>
                      <a:pt x="687" y="343"/>
                      <a:pt x="708" y="395"/>
                      <a:pt x="677" y="437"/>
                    </a:cubicBezTo>
                    <a:cubicBezTo>
                      <a:pt x="677" y="448"/>
                      <a:pt x="677" y="448"/>
                      <a:pt x="666" y="458"/>
                    </a:cubicBezTo>
                    <a:close/>
                    <a:moveTo>
                      <a:pt x="666" y="458"/>
                    </a:moveTo>
                    <a:lnTo>
                      <a:pt x="666" y="458"/>
                    </a:lnTo>
                    <a:close/>
                  </a:path>
                </a:pathLst>
              </a:custGeom>
              <a:grpFill/>
              <a:ln w="9525" cap="flat">
                <a:no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87" name="Freeform 202">
                <a:extLst>
                  <a:ext uri="{FF2B5EF4-FFF2-40B4-BE49-F238E27FC236}">
                    <a16:creationId xmlns:a16="http://schemas.microsoft.com/office/drawing/2014/main" id="{F63BED06-BD53-4066-B88A-0539AD4E96EB}"/>
                  </a:ext>
                </a:extLst>
              </p:cNvPr>
              <p:cNvSpPr>
                <a:spLocks noChangeArrowheads="1"/>
              </p:cNvSpPr>
              <p:nvPr/>
            </p:nvSpPr>
            <p:spPr bwMode="auto">
              <a:xfrm>
                <a:off x="2131185" y="1637172"/>
                <a:ext cx="58639" cy="67760"/>
              </a:xfrm>
              <a:custGeom>
                <a:avLst/>
                <a:gdLst>
                  <a:gd name="T0" fmla="*/ 42 w 199"/>
                  <a:gd name="T1" fmla="*/ 219 h 230"/>
                  <a:gd name="T2" fmla="*/ 188 w 199"/>
                  <a:gd name="T3" fmla="*/ 31 h 230"/>
                  <a:gd name="T4" fmla="*/ 156 w 199"/>
                  <a:gd name="T5" fmla="*/ 10 h 230"/>
                  <a:gd name="T6" fmla="*/ 11 w 199"/>
                  <a:gd name="T7" fmla="*/ 198 h 230"/>
                  <a:gd name="T8" fmla="*/ 42 w 199"/>
                  <a:gd name="T9" fmla="*/ 219 h 230"/>
                  <a:gd name="T10" fmla="*/ 42 w 199"/>
                  <a:gd name="T11" fmla="*/ 219 h 230"/>
                  <a:gd name="T12" fmla="*/ 42 w 199"/>
                  <a:gd name="T13" fmla="*/ 219 h 230"/>
                </a:gdLst>
                <a:ahLst/>
                <a:cxnLst>
                  <a:cxn ang="0">
                    <a:pos x="T0" y="T1"/>
                  </a:cxn>
                  <a:cxn ang="0">
                    <a:pos x="T2" y="T3"/>
                  </a:cxn>
                  <a:cxn ang="0">
                    <a:pos x="T4" y="T5"/>
                  </a:cxn>
                  <a:cxn ang="0">
                    <a:pos x="T6" y="T7"/>
                  </a:cxn>
                  <a:cxn ang="0">
                    <a:pos x="T8" y="T9"/>
                  </a:cxn>
                  <a:cxn ang="0">
                    <a:pos x="T10" y="T11"/>
                  </a:cxn>
                  <a:cxn ang="0">
                    <a:pos x="T12" y="T13"/>
                  </a:cxn>
                </a:cxnLst>
                <a:rect l="0" t="0" r="r" b="b"/>
                <a:pathLst>
                  <a:path w="199" h="230">
                    <a:moveTo>
                      <a:pt x="42" y="219"/>
                    </a:moveTo>
                    <a:cubicBezTo>
                      <a:pt x="115" y="177"/>
                      <a:pt x="167" y="83"/>
                      <a:pt x="188" y="31"/>
                    </a:cubicBezTo>
                    <a:cubicBezTo>
                      <a:pt x="198" y="10"/>
                      <a:pt x="177" y="0"/>
                      <a:pt x="156" y="10"/>
                    </a:cubicBezTo>
                    <a:cubicBezTo>
                      <a:pt x="73" y="63"/>
                      <a:pt x="31" y="146"/>
                      <a:pt x="11" y="198"/>
                    </a:cubicBezTo>
                    <a:cubicBezTo>
                      <a:pt x="0" y="219"/>
                      <a:pt x="21" y="229"/>
                      <a:pt x="42" y="219"/>
                    </a:cubicBezTo>
                    <a:close/>
                    <a:moveTo>
                      <a:pt x="42" y="219"/>
                    </a:moveTo>
                    <a:lnTo>
                      <a:pt x="42" y="219"/>
                    </a:lnTo>
                    <a:close/>
                  </a:path>
                </a:pathLst>
              </a:custGeom>
              <a:grpFill/>
              <a:ln w="9525" cap="flat">
                <a:no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88" name="Freeform 203">
                <a:extLst>
                  <a:ext uri="{FF2B5EF4-FFF2-40B4-BE49-F238E27FC236}">
                    <a16:creationId xmlns:a16="http://schemas.microsoft.com/office/drawing/2014/main" id="{B1AD690D-757C-4638-B13A-78830DBAA73B}"/>
                  </a:ext>
                </a:extLst>
              </p:cNvPr>
              <p:cNvSpPr>
                <a:spLocks noChangeArrowheads="1"/>
              </p:cNvSpPr>
              <p:nvPr/>
            </p:nvSpPr>
            <p:spPr bwMode="auto">
              <a:xfrm>
                <a:off x="2084274" y="1615019"/>
                <a:ext cx="76882" cy="95125"/>
              </a:xfrm>
              <a:custGeom>
                <a:avLst/>
                <a:gdLst>
                  <a:gd name="T0" fmla="*/ 31 w 261"/>
                  <a:gd name="T1" fmla="*/ 313 h 324"/>
                  <a:gd name="T2" fmla="*/ 250 w 261"/>
                  <a:gd name="T3" fmla="*/ 31 h 324"/>
                  <a:gd name="T4" fmla="*/ 219 w 261"/>
                  <a:gd name="T5" fmla="*/ 11 h 324"/>
                  <a:gd name="T6" fmla="*/ 10 w 261"/>
                  <a:gd name="T7" fmla="*/ 292 h 324"/>
                  <a:gd name="T8" fmla="*/ 31 w 261"/>
                  <a:gd name="T9" fmla="*/ 313 h 324"/>
                  <a:gd name="T10" fmla="*/ 31 w 261"/>
                  <a:gd name="T11" fmla="*/ 313 h 324"/>
                  <a:gd name="T12" fmla="*/ 31 w 261"/>
                  <a:gd name="T13" fmla="*/ 313 h 324"/>
                </a:gdLst>
                <a:ahLst/>
                <a:cxnLst>
                  <a:cxn ang="0">
                    <a:pos x="T0" y="T1"/>
                  </a:cxn>
                  <a:cxn ang="0">
                    <a:pos x="T2" y="T3"/>
                  </a:cxn>
                  <a:cxn ang="0">
                    <a:pos x="T4" y="T5"/>
                  </a:cxn>
                  <a:cxn ang="0">
                    <a:pos x="T6" y="T7"/>
                  </a:cxn>
                  <a:cxn ang="0">
                    <a:pos x="T8" y="T9"/>
                  </a:cxn>
                  <a:cxn ang="0">
                    <a:pos x="T10" y="T11"/>
                  </a:cxn>
                  <a:cxn ang="0">
                    <a:pos x="T12" y="T13"/>
                  </a:cxn>
                </a:cxnLst>
                <a:rect l="0" t="0" r="r" b="b"/>
                <a:pathLst>
                  <a:path w="261" h="324">
                    <a:moveTo>
                      <a:pt x="31" y="313"/>
                    </a:moveTo>
                    <a:cubicBezTo>
                      <a:pt x="156" y="240"/>
                      <a:pt x="219" y="104"/>
                      <a:pt x="250" y="31"/>
                    </a:cubicBezTo>
                    <a:cubicBezTo>
                      <a:pt x="260" y="11"/>
                      <a:pt x="240" y="0"/>
                      <a:pt x="219" y="11"/>
                    </a:cubicBezTo>
                    <a:cubicBezTo>
                      <a:pt x="94" y="83"/>
                      <a:pt x="31" y="219"/>
                      <a:pt x="10" y="292"/>
                    </a:cubicBezTo>
                    <a:cubicBezTo>
                      <a:pt x="0" y="313"/>
                      <a:pt x="10" y="323"/>
                      <a:pt x="31" y="313"/>
                    </a:cubicBezTo>
                    <a:close/>
                    <a:moveTo>
                      <a:pt x="31" y="313"/>
                    </a:moveTo>
                    <a:lnTo>
                      <a:pt x="31" y="313"/>
                    </a:lnTo>
                    <a:close/>
                  </a:path>
                </a:pathLst>
              </a:custGeom>
              <a:grpFill/>
              <a:ln w="9525" cap="flat">
                <a:no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89" name="Freeform 204">
                <a:extLst>
                  <a:ext uri="{FF2B5EF4-FFF2-40B4-BE49-F238E27FC236}">
                    <a16:creationId xmlns:a16="http://schemas.microsoft.com/office/drawing/2014/main" id="{7E8C4462-555C-4F1C-AE24-718C26F816E4}"/>
                  </a:ext>
                </a:extLst>
              </p:cNvPr>
              <p:cNvSpPr>
                <a:spLocks noChangeArrowheads="1"/>
              </p:cNvSpPr>
              <p:nvPr/>
            </p:nvSpPr>
            <p:spPr bwMode="auto">
              <a:xfrm>
                <a:off x="2075153" y="1591564"/>
                <a:ext cx="58638" cy="70366"/>
              </a:xfrm>
              <a:custGeom>
                <a:avLst/>
                <a:gdLst>
                  <a:gd name="T0" fmla="*/ 41 w 199"/>
                  <a:gd name="T1" fmla="*/ 229 h 240"/>
                  <a:gd name="T2" fmla="*/ 187 w 199"/>
                  <a:gd name="T3" fmla="*/ 42 h 240"/>
                  <a:gd name="T4" fmla="*/ 156 w 199"/>
                  <a:gd name="T5" fmla="*/ 21 h 240"/>
                  <a:gd name="T6" fmla="*/ 10 w 199"/>
                  <a:gd name="T7" fmla="*/ 208 h 240"/>
                  <a:gd name="T8" fmla="*/ 41 w 199"/>
                  <a:gd name="T9" fmla="*/ 229 h 240"/>
                  <a:gd name="T10" fmla="*/ 41 w 199"/>
                  <a:gd name="T11" fmla="*/ 229 h 240"/>
                  <a:gd name="T12" fmla="*/ 41 w 199"/>
                  <a:gd name="T13" fmla="*/ 229 h 240"/>
                </a:gdLst>
                <a:ahLst/>
                <a:cxnLst>
                  <a:cxn ang="0">
                    <a:pos x="T0" y="T1"/>
                  </a:cxn>
                  <a:cxn ang="0">
                    <a:pos x="T2" y="T3"/>
                  </a:cxn>
                  <a:cxn ang="0">
                    <a:pos x="T4" y="T5"/>
                  </a:cxn>
                  <a:cxn ang="0">
                    <a:pos x="T6" y="T7"/>
                  </a:cxn>
                  <a:cxn ang="0">
                    <a:pos x="T8" y="T9"/>
                  </a:cxn>
                  <a:cxn ang="0">
                    <a:pos x="T10" y="T11"/>
                  </a:cxn>
                  <a:cxn ang="0">
                    <a:pos x="T12" y="T13"/>
                  </a:cxn>
                </a:cxnLst>
                <a:rect l="0" t="0" r="r" b="b"/>
                <a:pathLst>
                  <a:path w="199" h="240">
                    <a:moveTo>
                      <a:pt x="41" y="229"/>
                    </a:moveTo>
                    <a:cubicBezTo>
                      <a:pt x="114" y="177"/>
                      <a:pt x="166" y="94"/>
                      <a:pt x="187" y="42"/>
                    </a:cubicBezTo>
                    <a:cubicBezTo>
                      <a:pt x="198" y="21"/>
                      <a:pt x="177" y="0"/>
                      <a:pt x="156" y="21"/>
                    </a:cubicBezTo>
                    <a:cubicBezTo>
                      <a:pt x="73" y="73"/>
                      <a:pt x="31" y="156"/>
                      <a:pt x="10" y="208"/>
                    </a:cubicBezTo>
                    <a:cubicBezTo>
                      <a:pt x="0" y="229"/>
                      <a:pt x="10" y="239"/>
                      <a:pt x="41" y="229"/>
                    </a:cubicBezTo>
                    <a:close/>
                    <a:moveTo>
                      <a:pt x="41" y="229"/>
                    </a:moveTo>
                    <a:lnTo>
                      <a:pt x="41" y="229"/>
                    </a:lnTo>
                    <a:close/>
                  </a:path>
                </a:pathLst>
              </a:custGeom>
              <a:grpFill/>
              <a:ln w="9525" cap="flat">
                <a:no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grpSp>
        <p:grpSp>
          <p:nvGrpSpPr>
            <p:cNvPr id="90" name="Group 18">
              <a:extLst>
                <a:ext uri="{FF2B5EF4-FFF2-40B4-BE49-F238E27FC236}">
                  <a16:creationId xmlns:a16="http://schemas.microsoft.com/office/drawing/2014/main" id="{8B36DF0E-7638-41E2-86F0-5010625A6545}"/>
                </a:ext>
              </a:extLst>
            </p:cNvPr>
            <p:cNvGrpSpPr/>
            <p:nvPr/>
          </p:nvGrpSpPr>
          <p:grpSpPr bwMode="auto">
            <a:xfrm>
              <a:off x="7852599" y="3039819"/>
              <a:ext cx="250004" cy="281190"/>
              <a:chOff x="2366963" y="1247775"/>
              <a:chExt cx="357187" cy="401638"/>
            </a:xfrm>
            <a:solidFill>
              <a:schemeClr val="accent5"/>
            </a:solidFill>
          </p:grpSpPr>
          <p:sp>
            <p:nvSpPr>
              <p:cNvPr id="91" name="Freeform 84">
                <a:extLst>
                  <a:ext uri="{FF2B5EF4-FFF2-40B4-BE49-F238E27FC236}">
                    <a16:creationId xmlns:a16="http://schemas.microsoft.com/office/drawing/2014/main" id="{B2C4D172-024E-463C-A921-8144683F5F83}"/>
                  </a:ext>
                </a:extLst>
              </p:cNvPr>
              <p:cNvSpPr>
                <a:spLocks noChangeArrowheads="1"/>
              </p:cNvSpPr>
              <p:nvPr/>
            </p:nvSpPr>
            <p:spPr bwMode="auto">
              <a:xfrm>
                <a:off x="2366963" y="1247775"/>
                <a:ext cx="165100" cy="288925"/>
              </a:xfrm>
              <a:custGeom>
                <a:avLst/>
                <a:gdLst>
                  <a:gd name="T0" fmla="*/ 459 w 460"/>
                  <a:gd name="T1" fmla="*/ 740 h 803"/>
                  <a:gd name="T2" fmla="*/ 459 w 460"/>
                  <a:gd name="T3" fmla="*/ 52 h 803"/>
                  <a:gd name="T4" fmla="*/ 407 w 460"/>
                  <a:gd name="T5" fmla="*/ 0 h 803"/>
                  <a:gd name="T6" fmla="*/ 63 w 460"/>
                  <a:gd name="T7" fmla="*/ 0 h 803"/>
                  <a:gd name="T8" fmla="*/ 0 w 460"/>
                  <a:gd name="T9" fmla="*/ 52 h 803"/>
                  <a:gd name="T10" fmla="*/ 0 w 460"/>
                  <a:gd name="T11" fmla="*/ 740 h 803"/>
                  <a:gd name="T12" fmla="*/ 63 w 460"/>
                  <a:gd name="T13" fmla="*/ 802 h 803"/>
                  <a:gd name="T14" fmla="*/ 407 w 460"/>
                  <a:gd name="T15" fmla="*/ 802 h 803"/>
                  <a:gd name="T16" fmla="*/ 459 w 460"/>
                  <a:gd name="T17" fmla="*/ 740 h 803"/>
                  <a:gd name="T18" fmla="*/ 365 w 460"/>
                  <a:gd name="T19" fmla="*/ 31 h 803"/>
                  <a:gd name="T20" fmla="*/ 375 w 460"/>
                  <a:gd name="T21" fmla="*/ 52 h 803"/>
                  <a:gd name="T22" fmla="*/ 365 w 460"/>
                  <a:gd name="T23" fmla="*/ 63 h 803"/>
                  <a:gd name="T24" fmla="*/ 354 w 460"/>
                  <a:gd name="T25" fmla="*/ 52 h 803"/>
                  <a:gd name="T26" fmla="*/ 365 w 460"/>
                  <a:gd name="T27" fmla="*/ 31 h 803"/>
                  <a:gd name="T28" fmla="*/ 157 w 460"/>
                  <a:gd name="T29" fmla="*/ 42 h 803"/>
                  <a:gd name="T30" fmla="*/ 313 w 460"/>
                  <a:gd name="T31" fmla="*/ 42 h 803"/>
                  <a:gd name="T32" fmla="*/ 313 w 460"/>
                  <a:gd name="T33" fmla="*/ 52 h 803"/>
                  <a:gd name="T34" fmla="*/ 157 w 460"/>
                  <a:gd name="T35" fmla="*/ 52 h 803"/>
                  <a:gd name="T36" fmla="*/ 157 w 460"/>
                  <a:gd name="T37" fmla="*/ 42 h 803"/>
                  <a:gd name="T38" fmla="*/ 52 w 460"/>
                  <a:gd name="T39" fmla="*/ 615 h 803"/>
                  <a:gd name="T40" fmla="*/ 52 w 460"/>
                  <a:gd name="T41" fmla="*/ 94 h 803"/>
                  <a:gd name="T42" fmla="*/ 417 w 460"/>
                  <a:gd name="T43" fmla="*/ 94 h 803"/>
                  <a:gd name="T44" fmla="*/ 417 w 460"/>
                  <a:gd name="T45" fmla="*/ 615 h 803"/>
                  <a:gd name="T46" fmla="*/ 52 w 460"/>
                  <a:gd name="T47" fmla="*/ 615 h 803"/>
                  <a:gd name="T48" fmla="*/ 229 w 460"/>
                  <a:gd name="T49" fmla="*/ 750 h 803"/>
                  <a:gd name="T50" fmla="*/ 198 w 460"/>
                  <a:gd name="T51" fmla="*/ 708 h 803"/>
                  <a:gd name="T52" fmla="*/ 229 w 460"/>
                  <a:gd name="T53" fmla="*/ 667 h 803"/>
                  <a:gd name="T54" fmla="*/ 271 w 460"/>
                  <a:gd name="T55" fmla="*/ 708 h 803"/>
                  <a:gd name="T56" fmla="*/ 229 w 460"/>
                  <a:gd name="T57" fmla="*/ 750 h 803"/>
                  <a:gd name="T58" fmla="*/ 229 w 460"/>
                  <a:gd name="T59" fmla="*/ 750 h 803"/>
                  <a:gd name="T60" fmla="*/ 229 w 460"/>
                  <a:gd name="T61" fmla="*/ 75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0" h="803">
                    <a:moveTo>
                      <a:pt x="459" y="740"/>
                    </a:moveTo>
                    <a:cubicBezTo>
                      <a:pt x="459" y="52"/>
                      <a:pt x="459" y="52"/>
                      <a:pt x="459" y="52"/>
                    </a:cubicBezTo>
                    <a:cubicBezTo>
                      <a:pt x="459" y="21"/>
                      <a:pt x="438" y="0"/>
                      <a:pt x="407" y="0"/>
                    </a:cubicBezTo>
                    <a:cubicBezTo>
                      <a:pt x="63" y="0"/>
                      <a:pt x="63" y="0"/>
                      <a:pt x="63" y="0"/>
                    </a:cubicBezTo>
                    <a:cubicBezTo>
                      <a:pt x="32" y="0"/>
                      <a:pt x="0" y="21"/>
                      <a:pt x="0" y="52"/>
                    </a:cubicBezTo>
                    <a:cubicBezTo>
                      <a:pt x="0" y="740"/>
                      <a:pt x="0" y="740"/>
                      <a:pt x="0" y="740"/>
                    </a:cubicBezTo>
                    <a:cubicBezTo>
                      <a:pt x="0" y="781"/>
                      <a:pt x="32" y="802"/>
                      <a:pt x="63" y="802"/>
                    </a:cubicBezTo>
                    <a:cubicBezTo>
                      <a:pt x="407" y="802"/>
                      <a:pt x="407" y="802"/>
                      <a:pt x="407" y="802"/>
                    </a:cubicBezTo>
                    <a:cubicBezTo>
                      <a:pt x="438" y="802"/>
                      <a:pt x="459" y="781"/>
                      <a:pt x="459" y="740"/>
                    </a:cubicBezTo>
                    <a:close/>
                    <a:moveTo>
                      <a:pt x="365" y="31"/>
                    </a:moveTo>
                    <a:cubicBezTo>
                      <a:pt x="375" y="31"/>
                      <a:pt x="375" y="42"/>
                      <a:pt x="375" y="52"/>
                    </a:cubicBezTo>
                    <a:cubicBezTo>
                      <a:pt x="375" y="63"/>
                      <a:pt x="375" y="63"/>
                      <a:pt x="365" y="63"/>
                    </a:cubicBezTo>
                    <a:cubicBezTo>
                      <a:pt x="354" y="63"/>
                      <a:pt x="354" y="63"/>
                      <a:pt x="354" y="52"/>
                    </a:cubicBezTo>
                    <a:cubicBezTo>
                      <a:pt x="354" y="42"/>
                      <a:pt x="354" y="31"/>
                      <a:pt x="365" y="31"/>
                    </a:cubicBezTo>
                    <a:close/>
                    <a:moveTo>
                      <a:pt x="157" y="42"/>
                    </a:moveTo>
                    <a:cubicBezTo>
                      <a:pt x="313" y="42"/>
                      <a:pt x="313" y="42"/>
                      <a:pt x="313" y="42"/>
                    </a:cubicBezTo>
                    <a:cubicBezTo>
                      <a:pt x="313" y="52"/>
                      <a:pt x="313" y="52"/>
                      <a:pt x="313" y="52"/>
                    </a:cubicBezTo>
                    <a:cubicBezTo>
                      <a:pt x="157" y="52"/>
                      <a:pt x="157" y="52"/>
                      <a:pt x="157" y="52"/>
                    </a:cubicBezTo>
                    <a:lnTo>
                      <a:pt x="157" y="42"/>
                    </a:lnTo>
                    <a:close/>
                    <a:moveTo>
                      <a:pt x="52" y="615"/>
                    </a:moveTo>
                    <a:cubicBezTo>
                      <a:pt x="52" y="94"/>
                      <a:pt x="52" y="94"/>
                      <a:pt x="52" y="94"/>
                    </a:cubicBezTo>
                    <a:cubicBezTo>
                      <a:pt x="417" y="94"/>
                      <a:pt x="417" y="94"/>
                      <a:pt x="417" y="94"/>
                    </a:cubicBezTo>
                    <a:cubicBezTo>
                      <a:pt x="417" y="615"/>
                      <a:pt x="417" y="615"/>
                      <a:pt x="417" y="615"/>
                    </a:cubicBezTo>
                    <a:lnTo>
                      <a:pt x="52" y="615"/>
                    </a:lnTo>
                    <a:close/>
                    <a:moveTo>
                      <a:pt x="229" y="750"/>
                    </a:moveTo>
                    <a:cubicBezTo>
                      <a:pt x="209" y="750"/>
                      <a:pt x="198" y="729"/>
                      <a:pt x="198" y="708"/>
                    </a:cubicBezTo>
                    <a:cubicBezTo>
                      <a:pt x="198" y="688"/>
                      <a:pt x="209" y="667"/>
                      <a:pt x="229" y="667"/>
                    </a:cubicBezTo>
                    <a:cubicBezTo>
                      <a:pt x="250" y="667"/>
                      <a:pt x="271" y="688"/>
                      <a:pt x="271" y="708"/>
                    </a:cubicBezTo>
                    <a:cubicBezTo>
                      <a:pt x="271" y="729"/>
                      <a:pt x="250" y="750"/>
                      <a:pt x="229" y="750"/>
                    </a:cubicBezTo>
                    <a:close/>
                    <a:moveTo>
                      <a:pt x="229" y="750"/>
                    </a:moveTo>
                    <a:lnTo>
                      <a:pt x="229" y="750"/>
                    </a:lnTo>
                    <a:close/>
                  </a:path>
                </a:pathLst>
              </a:custGeom>
              <a:grpFill/>
              <a:ln w="9525" cap="flat">
                <a:solidFill>
                  <a:schemeClr val="accent5"/>
                </a:solid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92" name="Freeform 85">
                <a:extLst>
                  <a:ext uri="{FF2B5EF4-FFF2-40B4-BE49-F238E27FC236}">
                    <a16:creationId xmlns:a16="http://schemas.microsoft.com/office/drawing/2014/main" id="{E5A66854-E39D-444A-B635-29A784F16C04}"/>
                  </a:ext>
                </a:extLst>
              </p:cNvPr>
              <p:cNvSpPr>
                <a:spLocks noChangeArrowheads="1"/>
              </p:cNvSpPr>
              <p:nvPr/>
            </p:nvSpPr>
            <p:spPr bwMode="auto">
              <a:xfrm>
                <a:off x="2559050" y="1357313"/>
                <a:ext cx="165100" cy="292100"/>
              </a:xfrm>
              <a:custGeom>
                <a:avLst/>
                <a:gdLst>
                  <a:gd name="T0" fmla="*/ 406 w 459"/>
                  <a:gd name="T1" fmla="*/ 0 h 813"/>
                  <a:gd name="T2" fmla="*/ 62 w 459"/>
                  <a:gd name="T3" fmla="*/ 0 h 813"/>
                  <a:gd name="T4" fmla="*/ 0 w 459"/>
                  <a:gd name="T5" fmla="*/ 63 h 813"/>
                  <a:gd name="T6" fmla="*/ 0 w 459"/>
                  <a:gd name="T7" fmla="*/ 750 h 813"/>
                  <a:gd name="T8" fmla="*/ 62 w 459"/>
                  <a:gd name="T9" fmla="*/ 812 h 813"/>
                  <a:gd name="T10" fmla="*/ 406 w 459"/>
                  <a:gd name="T11" fmla="*/ 812 h 813"/>
                  <a:gd name="T12" fmla="*/ 458 w 459"/>
                  <a:gd name="T13" fmla="*/ 750 h 813"/>
                  <a:gd name="T14" fmla="*/ 458 w 459"/>
                  <a:gd name="T15" fmla="*/ 63 h 813"/>
                  <a:gd name="T16" fmla="*/ 406 w 459"/>
                  <a:gd name="T17" fmla="*/ 0 h 813"/>
                  <a:gd name="T18" fmla="*/ 364 w 459"/>
                  <a:gd name="T19" fmla="*/ 42 h 813"/>
                  <a:gd name="T20" fmla="*/ 375 w 459"/>
                  <a:gd name="T21" fmla="*/ 52 h 813"/>
                  <a:gd name="T22" fmla="*/ 364 w 459"/>
                  <a:gd name="T23" fmla="*/ 73 h 813"/>
                  <a:gd name="T24" fmla="*/ 343 w 459"/>
                  <a:gd name="T25" fmla="*/ 52 h 813"/>
                  <a:gd name="T26" fmla="*/ 364 w 459"/>
                  <a:gd name="T27" fmla="*/ 42 h 813"/>
                  <a:gd name="T28" fmla="*/ 156 w 459"/>
                  <a:gd name="T29" fmla="*/ 42 h 813"/>
                  <a:gd name="T30" fmla="*/ 312 w 459"/>
                  <a:gd name="T31" fmla="*/ 42 h 813"/>
                  <a:gd name="T32" fmla="*/ 312 w 459"/>
                  <a:gd name="T33" fmla="*/ 63 h 813"/>
                  <a:gd name="T34" fmla="*/ 156 w 459"/>
                  <a:gd name="T35" fmla="*/ 63 h 813"/>
                  <a:gd name="T36" fmla="*/ 156 w 459"/>
                  <a:gd name="T37" fmla="*/ 42 h 813"/>
                  <a:gd name="T38" fmla="*/ 229 w 459"/>
                  <a:gd name="T39" fmla="*/ 750 h 813"/>
                  <a:gd name="T40" fmla="*/ 197 w 459"/>
                  <a:gd name="T41" fmla="*/ 708 h 813"/>
                  <a:gd name="T42" fmla="*/ 229 w 459"/>
                  <a:gd name="T43" fmla="*/ 677 h 813"/>
                  <a:gd name="T44" fmla="*/ 270 w 459"/>
                  <a:gd name="T45" fmla="*/ 708 h 813"/>
                  <a:gd name="T46" fmla="*/ 229 w 459"/>
                  <a:gd name="T47" fmla="*/ 750 h 813"/>
                  <a:gd name="T48" fmla="*/ 416 w 459"/>
                  <a:gd name="T49" fmla="*/ 625 h 813"/>
                  <a:gd name="T50" fmla="*/ 52 w 459"/>
                  <a:gd name="T51" fmla="*/ 625 h 813"/>
                  <a:gd name="T52" fmla="*/ 52 w 459"/>
                  <a:gd name="T53" fmla="*/ 104 h 813"/>
                  <a:gd name="T54" fmla="*/ 416 w 459"/>
                  <a:gd name="T55" fmla="*/ 104 h 813"/>
                  <a:gd name="T56" fmla="*/ 416 w 459"/>
                  <a:gd name="T57" fmla="*/ 625 h 813"/>
                  <a:gd name="T58" fmla="*/ 416 w 459"/>
                  <a:gd name="T59" fmla="*/ 625 h 813"/>
                  <a:gd name="T60" fmla="*/ 416 w 459"/>
                  <a:gd name="T61" fmla="*/ 625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9" h="813">
                    <a:moveTo>
                      <a:pt x="406" y="0"/>
                    </a:moveTo>
                    <a:cubicBezTo>
                      <a:pt x="62" y="0"/>
                      <a:pt x="62" y="0"/>
                      <a:pt x="62" y="0"/>
                    </a:cubicBezTo>
                    <a:cubicBezTo>
                      <a:pt x="31" y="0"/>
                      <a:pt x="0" y="31"/>
                      <a:pt x="0" y="63"/>
                    </a:cubicBezTo>
                    <a:cubicBezTo>
                      <a:pt x="0" y="750"/>
                      <a:pt x="0" y="750"/>
                      <a:pt x="0" y="750"/>
                    </a:cubicBezTo>
                    <a:cubicBezTo>
                      <a:pt x="0" y="781"/>
                      <a:pt x="31" y="812"/>
                      <a:pt x="62" y="812"/>
                    </a:cubicBezTo>
                    <a:cubicBezTo>
                      <a:pt x="406" y="812"/>
                      <a:pt x="406" y="812"/>
                      <a:pt x="406" y="812"/>
                    </a:cubicBezTo>
                    <a:cubicBezTo>
                      <a:pt x="437" y="812"/>
                      <a:pt x="458" y="781"/>
                      <a:pt x="458" y="750"/>
                    </a:cubicBezTo>
                    <a:cubicBezTo>
                      <a:pt x="458" y="63"/>
                      <a:pt x="458" y="63"/>
                      <a:pt x="458" y="63"/>
                    </a:cubicBezTo>
                    <a:cubicBezTo>
                      <a:pt x="458" y="31"/>
                      <a:pt x="437" y="0"/>
                      <a:pt x="406" y="0"/>
                    </a:cubicBezTo>
                    <a:close/>
                    <a:moveTo>
                      <a:pt x="364" y="42"/>
                    </a:moveTo>
                    <a:cubicBezTo>
                      <a:pt x="375" y="42"/>
                      <a:pt x="375" y="42"/>
                      <a:pt x="375" y="52"/>
                    </a:cubicBezTo>
                    <a:cubicBezTo>
                      <a:pt x="375" y="63"/>
                      <a:pt x="375" y="73"/>
                      <a:pt x="364" y="73"/>
                    </a:cubicBezTo>
                    <a:cubicBezTo>
                      <a:pt x="354" y="73"/>
                      <a:pt x="343" y="63"/>
                      <a:pt x="343" y="52"/>
                    </a:cubicBezTo>
                    <a:cubicBezTo>
                      <a:pt x="343" y="42"/>
                      <a:pt x="354" y="42"/>
                      <a:pt x="364" y="42"/>
                    </a:cubicBezTo>
                    <a:close/>
                    <a:moveTo>
                      <a:pt x="156" y="42"/>
                    </a:moveTo>
                    <a:cubicBezTo>
                      <a:pt x="312" y="42"/>
                      <a:pt x="312" y="42"/>
                      <a:pt x="312" y="42"/>
                    </a:cubicBezTo>
                    <a:cubicBezTo>
                      <a:pt x="312" y="63"/>
                      <a:pt x="312" y="63"/>
                      <a:pt x="312" y="63"/>
                    </a:cubicBezTo>
                    <a:cubicBezTo>
                      <a:pt x="156" y="63"/>
                      <a:pt x="156" y="63"/>
                      <a:pt x="156" y="63"/>
                    </a:cubicBezTo>
                    <a:lnTo>
                      <a:pt x="156" y="42"/>
                    </a:lnTo>
                    <a:close/>
                    <a:moveTo>
                      <a:pt x="229" y="750"/>
                    </a:moveTo>
                    <a:cubicBezTo>
                      <a:pt x="208" y="750"/>
                      <a:pt x="197" y="729"/>
                      <a:pt x="197" y="708"/>
                    </a:cubicBezTo>
                    <a:cubicBezTo>
                      <a:pt x="197" y="687"/>
                      <a:pt x="208" y="677"/>
                      <a:pt x="229" y="677"/>
                    </a:cubicBezTo>
                    <a:cubicBezTo>
                      <a:pt x="250" y="677"/>
                      <a:pt x="270" y="687"/>
                      <a:pt x="270" y="708"/>
                    </a:cubicBezTo>
                    <a:cubicBezTo>
                      <a:pt x="270" y="729"/>
                      <a:pt x="250" y="750"/>
                      <a:pt x="229" y="750"/>
                    </a:cubicBezTo>
                    <a:close/>
                    <a:moveTo>
                      <a:pt x="416" y="625"/>
                    </a:moveTo>
                    <a:cubicBezTo>
                      <a:pt x="52" y="625"/>
                      <a:pt x="52" y="625"/>
                      <a:pt x="52" y="625"/>
                    </a:cubicBezTo>
                    <a:cubicBezTo>
                      <a:pt x="52" y="104"/>
                      <a:pt x="52" y="104"/>
                      <a:pt x="52" y="104"/>
                    </a:cubicBezTo>
                    <a:cubicBezTo>
                      <a:pt x="416" y="104"/>
                      <a:pt x="416" y="104"/>
                      <a:pt x="416" y="104"/>
                    </a:cubicBezTo>
                    <a:lnTo>
                      <a:pt x="416" y="625"/>
                    </a:lnTo>
                    <a:close/>
                    <a:moveTo>
                      <a:pt x="416" y="625"/>
                    </a:moveTo>
                    <a:lnTo>
                      <a:pt x="416" y="625"/>
                    </a:lnTo>
                    <a:close/>
                  </a:path>
                </a:pathLst>
              </a:custGeom>
              <a:grpFill/>
              <a:ln w="9525" cap="flat">
                <a:solidFill>
                  <a:schemeClr val="accent5"/>
                </a:solid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93" name="Freeform 86">
                <a:extLst>
                  <a:ext uri="{FF2B5EF4-FFF2-40B4-BE49-F238E27FC236}">
                    <a16:creationId xmlns:a16="http://schemas.microsoft.com/office/drawing/2014/main" id="{A78B7E97-CCAE-4A04-87C8-254DB7292D7C}"/>
                  </a:ext>
                </a:extLst>
              </p:cNvPr>
              <p:cNvSpPr>
                <a:spLocks noChangeArrowheads="1"/>
              </p:cNvSpPr>
              <p:nvPr/>
            </p:nvSpPr>
            <p:spPr bwMode="auto">
              <a:xfrm>
                <a:off x="2547938" y="1263650"/>
                <a:ext cx="98425" cy="79375"/>
              </a:xfrm>
              <a:custGeom>
                <a:avLst/>
                <a:gdLst>
                  <a:gd name="T0" fmla="*/ 219 w 272"/>
                  <a:gd name="T1" fmla="*/ 218 h 219"/>
                  <a:gd name="T2" fmla="*/ 271 w 272"/>
                  <a:gd name="T3" fmla="*/ 218 h 219"/>
                  <a:gd name="T4" fmla="*/ 271 w 272"/>
                  <a:gd name="T5" fmla="*/ 0 h 219"/>
                  <a:gd name="T6" fmla="*/ 0 w 272"/>
                  <a:gd name="T7" fmla="*/ 0 h 219"/>
                  <a:gd name="T8" fmla="*/ 0 w 272"/>
                  <a:gd name="T9" fmla="*/ 52 h 219"/>
                  <a:gd name="T10" fmla="*/ 219 w 272"/>
                  <a:gd name="T11" fmla="*/ 52 h 219"/>
                  <a:gd name="T12" fmla="*/ 219 w 272"/>
                  <a:gd name="T13" fmla="*/ 218 h 219"/>
                  <a:gd name="T14" fmla="*/ 219 w 272"/>
                  <a:gd name="T15" fmla="*/ 218 h 219"/>
                  <a:gd name="T16" fmla="*/ 219 w 272"/>
                  <a:gd name="T17" fmla="*/ 21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19">
                    <a:moveTo>
                      <a:pt x="219" y="218"/>
                    </a:moveTo>
                    <a:lnTo>
                      <a:pt x="271" y="218"/>
                    </a:lnTo>
                    <a:lnTo>
                      <a:pt x="271" y="0"/>
                    </a:lnTo>
                    <a:lnTo>
                      <a:pt x="0" y="0"/>
                    </a:lnTo>
                    <a:lnTo>
                      <a:pt x="0" y="52"/>
                    </a:lnTo>
                    <a:lnTo>
                      <a:pt x="219" y="52"/>
                    </a:lnTo>
                    <a:lnTo>
                      <a:pt x="219" y="218"/>
                    </a:lnTo>
                    <a:close/>
                    <a:moveTo>
                      <a:pt x="219" y="218"/>
                    </a:moveTo>
                    <a:lnTo>
                      <a:pt x="219" y="218"/>
                    </a:lnTo>
                    <a:close/>
                  </a:path>
                </a:pathLst>
              </a:custGeom>
              <a:grpFill/>
              <a:ln w="9525" cap="flat">
                <a:solidFill>
                  <a:schemeClr val="accent5"/>
                </a:solid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94" name="Freeform 87">
                <a:extLst>
                  <a:ext uri="{FF2B5EF4-FFF2-40B4-BE49-F238E27FC236}">
                    <a16:creationId xmlns:a16="http://schemas.microsoft.com/office/drawing/2014/main" id="{78BC5BA5-0DBE-463F-B0BA-38BE8F1774B5}"/>
                  </a:ext>
                </a:extLst>
              </p:cNvPr>
              <p:cNvSpPr>
                <a:spLocks noChangeArrowheads="1"/>
              </p:cNvSpPr>
              <p:nvPr/>
            </p:nvSpPr>
            <p:spPr bwMode="auto">
              <a:xfrm>
                <a:off x="2547938" y="1263650"/>
                <a:ext cx="98425" cy="79375"/>
              </a:xfrm>
              <a:custGeom>
                <a:avLst/>
                <a:gdLst>
                  <a:gd name="T0" fmla="*/ 219 w 272"/>
                  <a:gd name="T1" fmla="*/ 218 h 219"/>
                  <a:gd name="T2" fmla="*/ 271 w 272"/>
                  <a:gd name="T3" fmla="*/ 218 h 219"/>
                  <a:gd name="T4" fmla="*/ 271 w 272"/>
                  <a:gd name="T5" fmla="*/ 0 h 219"/>
                  <a:gd name="T6" fmla="*/ 0 w 272"/>
                  <a:gd name="T7" fmla="*/ 0 h 219"/>
                  <a:gd name="T8" fmla="*/ 0 w 272"/>
                  <a:gd name="T9" fmla="*/ 52 h 219"/>
                  <a:gd name="T10" fmla="*/ 219 w 272"/>
                  <a:gd name="T11" fmla="*/ 52 h 219"/>
                  <a:gd name="T12" fmla="*/ 219 w 272"/>
                  <a:gd name="T13" fmla="*/ 218 h 219"/>
                </a:gdLst>
                <a:ahLst/>
                <a:cxnLst>
                  <a:cxn ang="0">
                    <a:pos x="T0" y="T1"/>
                  </a:cxn>
                  <a:cxn ang="0">
                    <a:pos x="T2" y="T3"/>
                  </a:cxn>
                  <a:cxn ang="0">
                    <a:pos x="T4" y="T5"/>
                  </a:cxn>
                  <a:cxn ang="0">
                    <a:pos x="T6" y="T7"/>
                  </a:cxn>
                  <a:cxn ang="0">
                    <a:pos x="T8" y="T9"/>
                  </a:cxn>
                  <a:cxn ang="0">
                    <a:pos x="T10" y="T11"/>
                  </a:cxn>
                  <a:cxn ang="0">
                    <a:pos x="T12" y="T13"/>
                  </a:cxn>
                </a:cxnLst>
                <a:rect l="0" t="0" r="r" b="b"/>
                <a:pathLst>
                  <a:path w="272" h="219">
                    <a:moveTo>
                      <a:pt x="219" y="218"/>
                    </a:moveTo>
                    <a:lnTo>
                      <a:pt x="271" y="218"/>
                    </a:lnTo>
                    <a:lnTo>
                      <a:pt x="271" y="0"/>
                    </a:lnTo>
                    <a:lnTo>
                      <a:pt x="0" y="0"/>
                    </a:lnTo>
                    <a:lnTo>
                      <a:pt x="0" y="52"/>
                    </a:lnTo>
                    <a:lnTo>
                      <a:pt x="219" y="52"/>
                    </a:lnTo>
                    <a:lnTo>
                      <a:pt x="219" y="218"/>
                    </a:lnTo>
                  </a:path>
                </a:pathLst>
              </a:custGeom>
              <a:grpFill/>
              <a:ln w="9525" cap="flat">
                <a:solidFill>
                  <a:schemeClr val="accent5"/>
                </a:solidFill>
                <a:round/>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95" name="Freeform 88">
                <a:extLst>
                  <a:ext uri="{FF2B5EF4-FFF2-40B4-BE49-F238E27FC236}">
                    <a16:creationId xmlns:a16="http://schemas.microsoft.com/office/drawing/2014/main" id="{C8DF2A89-AAD6-4371-8B63-AE15FC23D6E7}"/>
                  </a:ext>
                </a:extLst>
              </p:cNvPr>
              <p:cNvSpPr>
                <a:spLocks noChangeArrowheads="1"/>
              </p:cNvSpPr>
              <p:nvPr/>
            </p:nvSpPr>
            <p:spPr bwMode="auto">
              <a:xfrm>
                <a:off x="2627313" y="1341438"/>
                <a:ext cx="1587"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5"/>
                </a:solidFill>
                <a:round/>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96" name="Freeform 89">
                <a:extLst>
                  <a:ext uri="{FF2B5EF4-FFF2-40B4-BE49-F238E27FC236}">
                    <a16:creationId xmlns:a16="http://schemas.microsoft.com/office/drawing/2014/main" id="{54CD7A7C-9460-4EDA-B0A7-0C7CEFD61E15}"/>
                  </a:ext>
                </a:extLst>
              </p:cNvPr>
              <p:cNvSpPr>
                <a:spLocks noChangeArrowheads="1"/>
              </p:cNvSpPr>
              <p:nvPr/>
            </p:nvSpPr>
            <p:spPr bwMode="auto">
              <a:xfrm>
                <a:off x="2457450" y="1555750"/>
                <a:ext cx="82550" cy="82550"/>
              </a:xfrm>
              <a:custGeom>
                <a:avLst/>
                <a:gdLst>
                  <a:gd name="T0" fmla="*/ 63 w 230"/>
                  <a:gd name="T1" fmla="*/ 0 h 230"/>
                  <a:gd name="T2" fmla="*/ 0 w 230"/>
                  <a:gd name="T3" fmla="*/ 0 h 230"/>
                  <a:gd name="T4" fmla="*/ 0 w 230"/>
                  <a:gd name="T5" fmla="*/ 229 h 230"/>
                  <a:gd name="T6" fmla="*/ 229 w 230"/>
                  <a:gd name="T7" fmla="*/ 229 h 230"/>
                  <a:gd name="T8" fmla="*/ 229 w 230"/>
                  <a:gd name="T9" fmla="*/ 167 h 230"/>
                  <a:gd name="T10" fmla="*/ 63 w 230"/>
                  <a:gd name="T11" fmla="*/ 167 h 230"/>
                  <a:gd name="T12" fmla="*/ 63 w 230"/>
                  <a:gd name="T13" fmla="*/ 0 h 230"/>
                  <a:gd name="T14" fmla="*/ 63 w 230"/>
                  <a:gd name="T15" fmla="*/ 0 h 230"/>
                  <a:gd name="T16" fmla="*/ 63 w 230"/>
                  <a:gd name="T1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0">
                    <a:moveTo>
                      <a:pt x="63" y="0"/>
                    </a:moveTo>
                    <a:lnTo>
                      <a:pt x="0" y="0"/>
                    </a:lnTo>
                    <a:lnTo>
                      <a:pt x="0" y="229"/>
                    </a:lnTo>
                    <a:lnTo>
                      <a:pt x="229" y="229"/>
                    </a:lnTo>
                    <a:lnTo>
                      <a:pt x="229" y="167"/>
                    </a:lnTo>
                    <a:lnTo>
                      <a:pt x="63" y="167"/>
                    </a:lnTo>
                    <a:lnTo>
                      <a:pt x="63" y="0"/>
                    </a:lnTo>
                    <a:close/>
                    <a:moveTo>
                      <a:pt x="63" y="0"/>
                    </a:moveTo>
                    <a:lnTo>
                      <a:pt x="63" y="0"/>
                    </a:lnTo>
                    <a:close/>
                  </a:path>
                </a:pathLst>
              </a:custGeom>
              <a:grpFill/>
              <a:ln w="9525" cap="flat">
                <a:solidFill>
                  <a:schemeClr val="accent5"/>
                </a:solid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97" name="Freeform 90">
                <a:extLst>
                  <a:ext uri="{FF2B5EF4-FFF2-40B4-BE49-F238E27FC236}">
                    <a16:creationId xmlns:a16="http://schemas.microsoft.com/office/drawing/2014/main" id="{515E6738-1E7D-4050-AD02-41122FC9ACAE}"/>
                  </a:ext>
                </a:extLst>
              </p:cNvPr>
              <p:cNvSpPr>
                <a:spLocks noChangeArrowheads="1"/>
              </p:cNvSpPr>
              <p:nvPr/>
            </p:nvSpPr>
            <p:spPr bwMode="auto">
              <a:xfrm>
                <a:off x="2457450" y="1555750"/>
                <a:ext cx="82550" cy="82550"/>
              </a:xfrm>
              <a:custGeom>
                <a:avLst/>
                <a:gdLst>
                  <a:gd name="T0" fmla="*/ 63 w 230"/>
                  <a:gd name="T1" fmla="*/ 0 h 230"/>
                  <a:gd name="T2" fmla="*/ 0 w 230"/>
                  <a:gd name="T3" fmla="*/ 0 h 230"/>
                  <a:gd name="T4" fmla="*/ 0 w 230"/>
                  <a:gd name="T5" fmla="*/ 229 h 230"/>
                  <a:gd name="T6" fmla="*/ 229 w 230"/>
                  <a:gd name="T7" fmla="*/ 229 h 230"/>
                  <a:gd name="T8" fmla="*/ 229 w 230"/>
                  <a:gd name="T9" fmla="*/ 167 h 230"/>
                  <a:gd name="T10" fmla="*/ 63 w 230"/>
                  <a:gd name="T11" fmla="*/ 167 h 230"/>
                  <a:gd name="T12" fmla="*/ 63 w 230"/>
                  <a:gd name="T13" fmla="*/ 0 h 230"/>
                </a:gdLst>
                <a:ahLst/>
                <a:cxnLst>
                  <a:cxn ang="0">
                    <a:pos x="T0" y="T1"/>
                  </a:cxn>
                  <a:cxn ang="0">
                    <a:pos x="T2" y="T3"/>
                  </a:cxn>
                  <a:cxn ang="0">
                    <a:pos x="T4" y="T5"/>
                  </a:cxn>
                  <a:cxn ang="0">
                    <a:pos x="T6" y="T7"/>
                  </a:cxn>
                  <a:cxn ang="0">
                    <a:pos x="T8" y="T9"/>
                  </a:cxn>
                  <a:cxn ang="0">
                    <a:pos x="T10" y="T11"/>
                  </a:cxn>
                  <a:cxn ang="0">
                    <a:pos x="T12" y="T13"/>
                  </a:cxn>
                </a:cxnLst>
                <a:rect l="0" t="0" r="r" b="b"/>
                <a:pathLst>
                  <a:path w="230" h="230">
                    <a:moveTo>
                      <a:pt x="63" y="0"/>
                    </a:moveTo>
                    <a:lnTo>
                      <a:pt x="0" y="0"/>
                    </a:lnTo>
                    <a:lnTo>
                      <a:pt x="0" y="229"/>
                    </a:lnTo>
                    <a:lnTo>
                      <a:pt x="229" y="229"/>
                    </a:lnTo>
                    <a:lnTo>
                      <a:pt x="229" y="167"/>
                    </a:lnTo>
                    <a:lnTo>
                      <a:pt x="63" y="167"/>
                    </a:lnTo>
                    <a:lnTo>
                      <a:pt x="63" y="0"/>
                    </a:lnTo>
                  </a:path>
                </a:pathLst>
              </a:custGeom>
              <a:grpFill/>
              <a:ln w="9525" cap="flat">
                <a:solidFill>
                  <a:schemeClr val="accent5"/>
                </a:solidFill>
                <a:round/>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98" name="Freeform 91">
                <a:extLst>
                  <a:ext uri="{FF2B5EF4-FFF2-40B4-BE49-F238E27FC236}">
                    <a16:creationId xmlns:a16="http://schemas.microsoft.com/office/drawing/2014/main" id="{F52FBF8C-5EC5-446F-B359-283295D790D3}"/>
                  </a:ext>
                </a:extLst>
              </p:cNvPr>
              <p:cNvSpPr>
                <a:spLocks noChangeArrowheads="1"/>
              </p:cNvSpPr>
              <p:nvPr/>
            </p:nvSpPr>
            <p:spPr bwMode="auto">
              <a:xfrm>
                <a:off x="2479675" y="1555750"/>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chemeClr val="accent5"/>
                </a:solidFill>
                <a:round/>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grpSp>
        <p:grpSp>
          <p:nvGrpSpPr>
            <p:cNvPr id="99" name="Group 3">
              <a:extLst>
                <a:ext uri="{FF2B5EF4-FFF2-40B4-BE49-F238E27FC236}">
                  <a16:creationId xmlns:a16="http://schemas.microsoft.com/office/drawing/2014/main" id="{EBDE020E-785E-4BC9-8506-E43D1BCDB9DA}"/>
                </a:ext>
              </a:extLst>
            </p:cNvPr>
            <p:cNvGrpSpPr/>
            <p:nvPr/>
          </p:nvGrpSpPr>
          <p:grpSpPr bwMode="auto">
            <a:xfrm>
              <a:off x="9178653" y="3739865"/>
              <a:ext cx="288000" cy="288000"/>
              <a:chOff x="4197350" y="919163"/>
              <a:chExt cx="225425" cy="217487"/>
            </a:xfrm>
            <a:solidFill>
              <a:srgbClr val="F3A63D"/>
            </a:solidFill>
          </p:grpSpPr>
          <p:sp>
            <p:nvSpPr>
              <p:cNvPr id="100" name="Freeform 21">
                <a:extLst>
                  <a:ext uri="{FF2B5EF4-FFF2-40B4-BE49-F238E27FC236}">
                    <a16:creationId xmlns:a16="http://schemas.microsoft.com/office/drawing/2014/main" id="{1F7F0B4B-DC12-44A5-A36C-ED1599DC0010}"/>
                  </a:ext>
                </a:extLst>
              </p:cNvPr>
              <p:cNvSpPr>
                <a:spLocks noChangeArrowheads="1"/>
              </p:cNvSpPr>
              <p:nvPr/>
            </p:nvSpPr>
            <p:spPr bwMode="auto">
              <a:xfrm>
                <a:off x="4335463" y="1001713"/>
                <a:ext cx="87312" cy="134937"/>
              </a:xfrm>
              <a:custGeom>
                <a:avLst/>
                <a:gdLst>
                  <a:gd name="T0" fmla="*/ 52 w 241"/>
                  <a:gd name="T1" fmla="*/ 0 h 375"/>
                  <a:gd name="T2" fmla="*/ 52 w 241"/>
                  <a:gd name="T3" fmla="*/ 52 h 375"/>
                  <a:gd name="T4" fmla="*/ 156 w 241"/>
                  <a:gd name="T5" fmla="*/ 83 h 375"/>
                  <a:gd name="T6" fmla="*/ 94 w 241"/>
                  <a:gd name="T7" fmla="*/ 187 h 375"/>
                  <a:gd name="T8" fmla="*/ 73 w 241"/>
                  <a:gd name="T9" fmla="*/ 354 h 375"/>
                  <a:gd name="T10" fmla="*/ 104 w 241"/>
                  <a:gd name="T11" fmla="*/ 312 h 375"/>
                  <a:gd name="T12" fmla="*/ 208 w 241"/>
                  <a:gd name="T13" fmla="*/ 114 h 375"/>
                  <a:gd name="T14" fmla="*/ 52 w 241"/>
                  <a:gd name="T15" fmla="*/ 0 h 375"/>
                  <a:gd name="T16" fmla="*/ 52 w 241"/>
                  <a:gd name="T17" fmla="*/ 0 h 375"/>
                  <a:gd name="T18" fmla="*/ 52 w 241"/>
                  <a:gd name="T1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375">
                    <a:moveTo>
                      <a:pt x="52" y="0"/>
                    </a:moveTo>
                    <a:cubicBezTo>
                      <a:pt x="52" y="52"/>
                      <a:pt x="52" y="52"/>
                      <a:pt x="52" y="52"/>
                    </a:cubicBezTo>
                    <a:cubicBezTo>
                      <a:pt x="94" y="52"/>
                      <a:pt x="146" y="52"/>
                      <a:pt x="156" y="83"/>
                    </a:cubicBezTo>
                    <a:cubicBezTo>
                      <a:pt x="167" y="114"/>
                      <a:pt x="115" y="166"/>
                      <a:pt x="94" y="187"/>
                    </a:cubicBezTo>
                    <a:cubicBezTo>
                      <a:pt x="63" y="229"/>
                      <a:pt x="0" y="312"/>
                      <a:pt x="73" y="354"/>
                    </a:cubicBezTo>
                    <a:cubicBezTo>
                      <a:pt x="104" y="374"/>
                      <a:pt x="135" y="322"/>
                      <a:pt x="104" y="312"/>
                    </a:cubicBezTo>
                    <a:cubicBezTo>
                      <a:pt x="73" y="291"/>
                      <a:pt x="198" y="145"/>
                      <a:pt x="208" y="114"/>
                    </a:cubicBezTo>
                    <a:cubicBezTo>
                      <a:pt x="240" y="10"/>
                      <a:pt x="125" y="0"/>
                      <a:pt x="52" y="0"/>
                    </a:cubicBezTo>
                    <a:close/>
                    <a:moveTo>
                      <a:pt x="52" y="0"/>
                    </a:moveTo>
                    <a:lnTo>
                      <a:pt x="52" y="0"/>
                    </a:lnTo>
                    <a:close/>
                  </a:path>
                </a:pathLst>
              </a:custGeom>
              <a:grpFill/>
              <a:ln w="9525" cap="flat">
                <a:solidFill>
                  <a:srgbClr val="F3A63D"/>
                </a:solid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101" name="Freeform 22">
                <a:extLst>
                  <a:ext uri="{FF2B5EF4-FFF2-40B4-BE49-F238E27FC236}">
                    <a16:creationId xmlns:a16="http://schemas.microsoft.com/office/drawing/2014/main" id="{9D41B79A-26EB-4DE4-B537-EB17F3F5ECCE}"/>
                  </a:ext>
                </a:extLst>
              </p:cNvPr>
              <p:cNvSpPr>
                <a:spLocks noChangeArrowheads="1"/>
              </p:cNvSpPr>
              <p:nvPr/>
            </p:nvSpPr>
            <p:spPr bwMode="auto">
              <a:xfrm>
                <a:off x="4260850" y="922338"/>
                <a:ext cx="90488" cy="173037"/>
              </a:xfrm>
              <a:custGeom>
                <a:avLst/>
                <a:gdLst>
                  <a:gd name="T0" fmla="*/ 250 w 251"/>
                  <a:gd name="T1" fmla="*/ 354 h 480"/>
                  <a:gd name="T2" fmla="*/ 250 w 251"/>
                  <a:gd name="T3" fmla="*/ 136 h 480"/>
                  <a:gd name="T4" fmla="*/ 83 w 251"/>
                  <a:gd name="T5" fmla="*/ 0 h 480"/>
                  <a:gd name="T6" fmla="*/ 0 w 251"/>
                  <a:gd name="T7" fmla="*/ 0 h 480"/>
                  <a:gd name="T8" fmla="*/ 0 w 251"/>
                  <a:gd name="T9" fmla="*/ 479 h 480"/>
                  <a:gd name="T10" fmla="*/ 83 w 251"/>
                  <a:gd name="T11" fmla="*/ 479 h 480"/>
                  <a:gd name="T12" fmla="*/ 250 w 251"/>
                  <a:gd name="T13" fmla="*/ 354 h 480"/>
                  <a:gd name="T14" fmla="*/ 250 w 251"/>
                  <a:gd name="T15" fmla="*/ 354 h 480"/>
                  <a:gd name="T16" fmla="*/ 250 w 251"/>
                  <a:gd name="T17" fmla="*/ 3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480">
                    <a:moveTo>
                      <a:pt x="250" y="354"/>
                    </a:moveTo>
                    <a:cubicBezTo>
                      <a:pt x="250" y="136"/>
                      <a:pt x="250" y="136"/>
                      <a:pt x="250" y="136"/>
                    </a:cubicBezTo>
                    <a:cubicBezTo>
                      <a:pt x="250" y="125"/>
                      <a:pt x="104" y="0"/>
                      <a:pt x="83" y="0"/>
                    </a:cubicBezTo>
                    <a:cubicBezTo>
                      <a:pt x="0" y="0"/>
                      <a:pt x="0" y="0"/>
                      <a:pt x="0" y="0"/>
                    </a:cubicBezTo>
                    <a:cubicBezTo>
                      <a:pt x="0" y="479"/>
                      <a:pt x="0" y="479"/>
                      <a:pt x="0" y="479"/>
                    </a:cubicBezTo>
                    <a:cubicBezTo>
                      <a:pt x="83" y="479"/>
                      <a:pt x="83" y="479"/>
                      <a:pt x="83" y="479"/>
                    </a:cubicBezTo>
                    <a:cubicBezTo>
                      <a:pt x="104" y="469"/>
                      <a:pt x="239" y="364"/>
                      <a:pt x="250" y="354"/>
                    </a:cubicBezTo>
                    <a:close/>
                    <a:moveTo>
                      <a:pt x="250" y="354"/>
                    </a:moveTo>
                    <a:lnTo>
                      <a:pt x="250" y="354"/>
                    </a:lnTo>
                    <a:close/>
                  </a:path>
                </a:pathLst>
              </a:custGeom>
              <a:grpFill/>
              <a:ln w="9525" cap="flat">
                <a:solidFill>
                  <a:srgbClr val="F3A63D"/>
                </a:solid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102" name="Freeform 23">
                <a:extLst>
                  <a:ext uri="{FF2B5EF4-FFF2-40B4-BE49-F238E27FC236}">
                    <a16:creationId xmlns:a16="http://schemas.microsoft.com/office/drawing/2014/main" id="{0D5EBE3E-C6E4-49A3-85BE-1B8DFD35FFE7}"/>
                  </a:ext>
                </a:extLst>
              </p:cNvPr>
              <p:cNvSpPr>
                <a:spLocks noChangeArrowheads="1"/>
              </p:cNvSpPr>
              <p:nvPr/>
            </p:nvSpPr>
            <p:spPr bwMode="auto">
              <a:xfrm>
                <a:off x="4197350" y="963613"/>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w="9525" cap="flat">
                <a:solidFill>
                  <a:srgbClr val="F3A63D"/>
                </a:solid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103" name="Freeform 24">
                <a:extLst>
                  <a:ext uri="{FF2B5EF4-FFF2-40B4-BE49-F238E27FC236}">
                    <a16:creationId xmlns:a16="http://schemas.microsoft.com/office/drawing/2014/main" id="{8DC34396-632D-44D4-8C8D-CF912BAA0564}"/>
                  </a:ext>
                </a:extLst>
              </p:cNvPr>
              <p:cNvSpPr>
                <a:spLocks noChangeArrowheads="1"/>
              </p:cNvSpPr>
              <p:nvPr/>
            </p:nvSpPr>
            <p:spPr bwMode="auto">
              <a:xfrm>
                <a:off x="4197350" y="1042988"/>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w="9525" cap="flat">
                <a:solidFill>
                  <a:srgbClr val="F3A63D"/>
                </a:solid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104" name="Freeform 25">
                <a:extLst>
                  <a:ext uri="{FF2B5EF4-FFF2-40B4-BE49-F238E27FC236}">
                    <a16:creationId xmlns:a16="http://schemas.microsoft.com/office/drawing/2014/main" id="{B11CEA13-B1C3-4A80-8E9F-498C65A3F32B}"/>
                  </a:ext>
                </a:extLst>
              </p:cNvPr>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 name="T12" fmla="*/ 21 w 22"/>
                  <a:gd name="T13" fmla="*/ 385 h 500"/>
                  <a:gd name="T14" fmla="*/ 21 w 22"/>
                  <a:gd name="T15" fmla="*/ 385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00">
                    <a:moveTo>
                      <a:pt x="21" y="385"/>
                    </a:moveTo>
                    <a:lnTo>
                      <a:pt x="21" y="0"/>
                    </a:lnTo>
                    <a:lnTo>
                      <a:pt x="0" y="0"/>
                    </a:lnTo>
                    <a:lnTo>
                      <a:pt x="0" y="499"/>
                    </a:lnTo>
                    <a:lnTo>
                      <a:pt x="21" y="499"/>
                    </a:lnTo>
                    <a:lnTo>
                      <a:pt x="21" y="385"/>
                    </a:lnTo>
                    <a:close/>
                    <a:moveTo>
                      <a:pt x="21" y="385"/>
                    </a:moveTo>
                    <a:lnTo>
                      <a:pt x="21" y="385"/>
                    </a:lnTo>
                    <a:close/>
                  </a:path>
                </a:pathLst>
              </a:custGeom>
              <a:grpFill/>
              <a:ln w="9525" cap="flat">
                <a:solidFill>
                  <a:srgbClr val="F3A63D"/>
                </a:solidFill>
                <a:bevel/>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105" name="Freeform 26">
                <a:extLst>
                  <a:ext uri="{FF2B5EF4-FFF2-40B4-BE49-F238E27FC236}">
                    <a16:creationId xmlns:a16="http://schemas.microsoft.com/office/drawing/2014/main" id="{C14BF222-C594-45B7-8F2C-5B66C548A278}"/>
                  </a:ext>
                </a:extLst>
              </p:cNvPr>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Lst>
                <a:ahLst/>
                <a:cxnLst>
                  <a:cxn ang="0">
                    <a:pos x="T0" y="T1"/>
                  </a:cxn>
                  <a:cxn ang="0">
                    <a:pos x="T2" y="T3"/>
                  </a:cxn>
                  <a:cxn ang="0">
                    <a:pos x="T4" y="T5"/>
                  </a:cxn>
                  <a:cxn ang="0">
                    <a:pos x="T6" y="T7"/>
                  </a:cxn>
                  <a:cxn ang="0">
                    <a:pos x="T8" y="T9"/>
                  </a:cxn>
                  <a:cxn ang="0">
                    <a:pos x="T10" y="T11"/>
                  </a:cxn>
                </a:cxnLst>
                <a:rect l="0" t="0" r="r" b="b"/>
                <a:pathLst>
                  <a:path w="22" h="500">
                    <a:moveTo>
                      <a:pt x="21" y="385"/>
                    </a:moveTo>
                    <a:lnTo>
                      <a:pt x="21" y="0"/>
                    </a:lnTo>
                    <a:lnTo>
                      <a:pt x="0" y="0"/>
                    </a:lnTo>
                    <a:lnTo>
                      <a:pt x="0" y="499"/>
                    </a:lnTo>
                    <a:lnTo>
                      <a:pt x="21" y="499"/>
                    </a:lnTo>
                    <a:lnTo>
                      <a:pt x="21" y="385"/>
                    </a:lnTo>
                  </a:path>
                </a:pathLst>
              </a:custGeom>
              <a:grpFill/>
              <a:ln w="9525" cap="flat">
                <a:solidFill>
                  <a:srgbClr val="F3A63D"/>
                </a:solidFill>
                <a:round/>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sp>
            <p:nvSpPr>
              <p:cNvPr id="106" name="Freeform 27">
                <a:extLst>
                  <a:ext uri="{FF2B5EF4-FFF2-40B4-BE49-F238E27FC236}">
                    <a16:creationId xmlns:a16="http://schemas.microsoft.com/office/drawing/2014/main" id="{4ABF3BB4-1435-46FC-84FC-6F988A8DD807}"/>
                  </a:ext>
                </a:extLst>
              </p:cNvPr>
              <p:cNvSpPr>
                <a:spLocks noChangeArrowheads="1"/>
              </p:cNvSpPr>
              <p:nvPr/>
            </p:nvSpPr>
            <p:spPr bwMode="auto">
              <a:xfrm>
                <a:off x="4257675" y="10572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9525" cap="flat">
                <a:solidFill>
                  <a:srgbClr val="F3A63D"/>
                </a:solidFill>
                <a:round/>
              </a:ln>
              <a:effectLst/>
            </p:spPr>
            <p:txBody>
              <a:bodyPr wrap="none" anchor="ctr"/>
              <a:lstStyle/>
              <a:p>
                <a:pPr>
                  <a:defRPr/>
                </a:pPr>
                <a:endParaRPr lang="en-US" sz="100" dirty="0">
                  <a:latin typeface="微软雅黑" panose="020B0503020204020204" pitchFamily="34" charset="-122"/>
                  <a:ea typeface="宋体" panose="02010600030101010101" pitchFamily="2" charset="-122"/>
                </a:endParaRPr>
              </a:p>
            </p:txBody>
          </p:sp>
        </p:grpSp>
        <p:sp>
          <p:nvSpPr>
            <p:cNvPr id="107" name="L-Shape 33">
              <a:extLst>
                <a:ext uri="{FF2B5EF4-FFF2-40B4-BE49-F238E27FC236}">
                  <a16:creationId xmlns:a16="http://schemas.microsoft.com/office/drawing/2014/main" id="{9D2BE596-6783-4B7A-A500-F57E421FDA02}"/>
                </a:ext>
              </a:extLst>
            </p:cNvPr>
            <p:cNvSpPr/>
            <p:nvPr/>
          </p:nvSpPr>
          <p:spPr bwMode="auto">
            <a:xfrm rot="5400000">
              <a:off x="1106604" y="3854164"/>
              <a:ext cx="833701" cy="1385151"/>
            </a:xfrm>
            <a:prstGeom prst="corner">
              <a:avLst>
                <a:gd name="adj1" fmla="val 16120"/>
                <a:gd name="adj2" fmla="val 16110"/>
              </a:avLst>
            </a:prstGeom>
            <a:solidFill>
              <a:srgbClr val="445478"/>
            </a:solidFill>
            <a:ln>
              <a:solidFill>
                <a:srgbClr val="445478"/>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8" name="L-Shape 49">
              <a:extLst>
                <a:ext uri="{FF2B5EF4-FFF2-40B4-BE49-F238E27FC236}">
                  <a16:creationId xmlns:a16="http://schemas.microsoft.com/office/drawing/2014/main" id="{EDF6A0ED-74AF-4B65-8F78-C158BE41FAE2}"/>
                </a:ext>
              </a:extLst>
            </p:cNvPr>
            <p:cNvSpPr/>
            <p:nvPr/>
          </p:nvSpPr>
          <p:spPr bwMode="auto">
            <a:xfrm rot="5400000" flipV="1">
              <a:off x="10413919" y="3854235"/>
              <a:ext cx="833700" cy="1385151"/>
            </a:xfrm>
            <a:prstGeom prst="corner">
              <a:avLst>
                <a:gd name="adj1" fmla="val 16120"/>
                <a:gd name="adj2" fmla="val 16110"/>
              </a:avLst>
            </a:prstGeom>
            <a:solidFill>
              <a:srgbClr val="BD392F"/>
            </a:solidFill>
            <a:ln>
              <a:solidFill>
                <a:srgbClr val="BD392F"/>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09" name="AutoShape 29">
              <a:extLst>
                <a:ext uri="{FF2B5EF4-FFF2-40B4-BE49-F238E27FC236}">
                  <a16:creationId xmlns:a16="http://schemas.microsoft.com/office/drawing/2014/main" id="{ED8082DD-1320-454B-AC4B-A1F47AFDD88D}"/>
                </a:ext>
              </a:extLst>
            </p:cNvPr>
            <p:cNvSpPr/>
            <p:nvPr/>
          </p:nvSpPr>
          <p:spPr bwMode="auto">
            <a:xfrm>
              <a:off x="1806297" y="4392639"/>
              <a:ext cx="216000" cy="2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rgbClr val="445478"/>
            </a:solidFill>
            <a:ln>
              <a:noFill/>
            </a:ln>
            <a:effectLst/>
          </p:spPr>
          <p:txBody>
            <a:bodyPr lIns="101578" tIns="101578" rIns="101578" bIns="101578" anchor="ctr"/>
            <a:lstStyle/>
            <a:p>
              <a:pPr defTabSz="91376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10" name="Freeform 32">
              <a:extLst>
                <a:ext uri="{FF2B5EF4-FFF2-40B4-BE49-F238E27FC236}">
                  <a16:creationId xmlns:a16="http://schemas.microsoft.com/office/drawing/2014/main" id="{BF798F4F-9A21-4201-BC5E-3F14A937DA6C}"/>
                </a:ext>
              </a:extLst>
            </p:cNvPr>
            <p:cNvSpPr/>
            <p:nvPr/>
          </p:nvSpPr>
          <p:spPr bwMode="auto">
            <a:xfrm>
              <a:off x="1629901" y="4608446"/>
              <a:ext cx="714101"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09" tIns="45709" rIns="45709" bIns="45709" spcCol="3385"/>
            <a:lstStyle/>
            <a:p>
              <a:pPr algn="ctr" defTabSz="1421765">
                <a:lnSpc>
                  <a:spcPct val="90000"/>
                </a:lnSpc>
                <a:spcAft>
                  <a:spcPct val="35000"/>
                </a:spcAft>
                <a:defRPr/>
              </a:pPr>
              <a:r>
                <a:rPr lang="zh-CN" altLang="en-US" sz="1200" b="1" dirty="0">
                  <a:solidFill>
                    <a:schemeClr val="tx2"/>
                  </a:solidFill>
                  <a:latin typeface="微软雅黑" panose="020B0503020204020204" pitchFamily="34" charset="-122"/>
                  <a:cs typeface="Aparajita" panose="020B0604020202020204" pitchFamily="34" charset="0"/>
                </a:rPr>
                <a:t>项目启动</a:t>
              </a:r>
            </a:p>
          </p:txBody>
        </p:sp>
        <p:sp>
          <p:nvSpPr>
            <p:cNvPr id="111" name="Content Placeholder 2">
              <a:extLst>
                <a:ext uri="{FF2B5EF4-FFF2-40B4-BE49-F238E27FC236}">
                  <a16:creationId xmlns:a16="http://schemas.microsoft.com/office/drawing/2014/main" id="{59BCB576-D89E-47BD-A070-E752252E9A03}"/>
                </a:ext>
              </a:extLst>
            </p:cNvPr>
            <p:cNvSpPr txBox="1"/>
            <p:nvPr/>
          </p:nvSpPr>
          <p:spPr bwMode="auto">
            <a:xfrm>
              <a:off x="1558331" y="4835387"/>
              <a:ext cx="1076960" cy="495300"/>
            </a:xfrm>
            <a:prstGeom prst="rect">
              <a:avLst/>
            </a:prstGeom>
            <a:noFill/>
            <a:ln>
              <a:noFill/>
            </a:ln>
          </p:spPr>
          <p:txBody>
            <a:bodyPr lIns="91419" tIns="45709" rIns="91419" bIns="4570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l">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项目计划：</a:t>
              </a:r>
            </a:p>
            <a:p>
              <a:pPr algn="l">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进度、人员</a:t>
              </a:r>
            </a:p>
            <a:p>
              <a:pPr algn="l">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风 险 控 制</a:t>
              </a:r>
            </a:p>
            <a:p>
              <a:pPr algn="l">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质 量 保 障</a:t>
              </a:r>
            </a:p>
          </p:txBody>
        </p:sp>
        <p:grpSp>
          <p:nvGrpSpPr>
            <p:cNvPr id="112" name="组合 111">
              <a:extLst>
                <a:ext uri="{FF2B5EF4-FFF2-40B4-BE49-F238E27FC236}">
                  <a16:creationId xmlns:a16="http://schemas.microsoft.com/office/drawing/2014/main" id="{93183B98-9323-4EE1-ADA0-9ED5FA2B8FBD}"/>
                </a:ext>
              </a:extLst>
            </p:cNvPr>
            <p:cNvGrpSpPr/>
            <p:nvPr/>
          </p:nvGrpSpPr>
          <p:grpSpPr>
            <a:xfrm>
              <a:off x="10281096" y="4364902"/>
              <a:ext cx="288000" cy="288000"/>
              <a:chOff x="6487719" y="4216206"/>
              <a:chExt cx="496474" cy="487056"/>
            </a:xfrm>
            <a:solidFill>
              <a:srgbClr val="BD392F"/>
            </a:solidFill>
          </p:grpSpPr>
          <p:sp>
            <p:nvSpPr>
              <p:cNvPr id="113" name="Freeform 269">
                <a:extLst>
                  <a:ext uri="{FF2B5EF4-FFF2-40B4-BE49-F238E27FC236}">
                    <a16:creationId xmlns:a16="http://schemas.microsoft.com/office/drawing/2014/main" id="{DF536569-1274-4476-9852-C3EDB8A737EF}"/>
                  </a:ext>
                </a:extLst>
              </p:cNvPr>
              <p:cNvSpPr>
                <a:spLocks noEditPoints="1"/>
              </p:cNvSpPr>
              <p:nvPr/>
            </p:nvSpPr>
            <p:spPr bwMode="auto">
              <a:xfrm>
                <a:off x="6487719" y="4216206"/>
                <a:ext cx="496474" cy="487056"/>
              </a:xfrm>
              <a:custGeom>
                <a:avLst/>
                <a:gdLst>
                  <a:gd name="T0" fmla="*/ 221 w 235"/>
                  <a:gd name="T1" fmla="*/ 117 h 230"/>
                  <a:gd name="T2" fmla="*/ 139 w 235"/>
                  <a:gd name="T3" fmla="*/ 35 h 230"/>
                  <a:gd name="T4" fmla="*/ 108 w 235"/>
                  <a:gd name="T5" fmla="*/ 5 h 230"/>
                  <a:gd name="T6" fmla="*/ 67 w 235"/>
                  <a:gd name="T7" fmla="*/ 0 h 230"/>
                  <a:gd name="T8" fmla="*/ 37 w 235"/>
                  <a:gd name="T9" fmla="*/ 0 h 230"/>
                  <a:gd name="T10" fmla="*/ 0 w 235"/>
                  <a:gd name="T11" fmla="*/ 35 h 230"/>
                  <a:gd name="T12" fmla="*/ 0 w 235"/>
                  <a:gd name="T13" fmla="*/ 65 h 230"/>
                  <a:gd name="T14" fmla="*/ 5 w 235"/>
                  <a:gd name="T15" fmla="*/ 106 h 230"/>
                  <a:gd name="T16" fmla="*/ 36 w 235"/>
                  <a:gd name="T17" fmla="*/ 137 h 230"/>
                  <a:gd name="T18" fmla="*/ 118 w 235"/>
                  <a:gd name="T19" fmla="*/ 219 h 230"/>
                  <a:gd name="T20" fmla="*/ 144 w 235"/>
                  <a:gd name="T21" fmla="*/ 230 h 230"/>
                  <a:gd name="T22" fmla="*/ 170 w 235"/>
                  <a:gd name="T23" fmla="*/ 219 h 230"/>
                  <a:gd name="T24" fmla="*/ 221 w 235"/>
                  <a:gd name="T25" fmla="*/ 168 h 230"/>
                  <a:gd name="T26" fmla="*/ 221 w 235"/>
                  <a:gd name="T27" fmla="*/ 117 h 230"/>
                  <a:gd name="T28" fmla="*/ 205 w 235"/>
                  <a:gd name="T29" fmla="*/ 153 h 230"/>
                  <a:gd name="T30" fmla="*/ 154 w 235"/>
                  <a:gd name="T31" fmla="*/ 204 h 230"/>
                  <a:gd name="T32" fmla="*/ 144 w 235"/>
                  <a:gd name="T33" fmla="*/ 208 h 230"/>
                  <a:gd name="T34" fmla="*/ 134 w 235"/>
                  <a:gd name="T35" fmla="*/ 204 h 230"/>
                  <a:gd name="T36" fmla="*/ 52 w 235"/>
                  <a:gd name="T37" fmla="*/ 122 h 230"/>
                  <a:gd name="T38" fmla="*/ 24 w 235"/>
                  <a:gd name="T39" fmla="*/ 94 h 230"/>
                  <a:gd name="T40" fmla="*/ 22 w 235"/>
                  <a:gd name="T41" fmla="*/ 65 h 230"/>
                  <a:gd name="T42" fmla="*/ 22 w 235"/>
                  <a:gd name="T43" fmla="*/ 35 h 230"/>
                  <a:gd name="T44" fmla="*/ 37 w 235"/>
                  <a:gd name="T45" fmla="*/ 22 h 230"/>
                  <a:gd name="T46" fmla="*/ 65 w 235"/>
                  <a:gd name="T47" fmla="*/ 22 h 230"/>
                  <a:gd name="T48" fmla="*/ 67 w 235"/>
                  <a:gd name="T49" fmla="*/ 22 h 230"/>
                  <a:gd name="T50" fmla="*/ 96 w 235"/>
                  <a:gd name="T51" fmla="*/ 23 h 230"/>
                  <a:gd name="T52" fmla="*/ 124 w 235"/>
                  <a:gd name="T53" fmla="*/ 50 h 230"/>
                  <a:gd name="T54" fmla="*/ 205 w 235"/>
                  <a:gd name="T55" fmla="*/ 132 h 230"/>
                  <a:gd name="T56" fmla="*/ 205 w 235"/>
                  <a:gd name="T57" fmla="*/ 15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 h="230">
                    <a:moveTo>
                      <a:pt x="221" y="117"/>
                    </a:moveTo>
                    <a:cubicBezTo>
                      <a:pt x="139" y="35"/>
                      <a:pt x="139" y="35"/>
                      <a:pt x="139" y="35"/>
                    </a:cubicBezTo>
                    <a:cubicBezTo>
                      <a:pt x="125" y="21"/>
                      <a:pt x="111" y="7"/>
                      <a:pt x="108" y="5"/>
                    </a:cubicBezTo>
                    <a:cubicBezTo>
                      <a:pt x="105" y="2"/>
                      <a:pt x="87" y="0"/>
                      <a:pt x="67" y="0"/>
                    </a:cubicBezTo>
                    <a:cubicBezTo>
                      <a:pt x="37" y="0"/>
                      <a:pt x="37" y="0"/>
                      <a:pt x="37" y="0"/>
                    </a:cubicBezTo>
                    <a:cubicBezTo>
                      <a:pt x="17" y="0"/>
                      <a:pt x="0" y="15"/>
                      <a:pt x="0" y="35"/>
                    </a:cubicBezTo>
                    <a:cubicBezTo>
                      <a:pt x="0" y="65"/>
                      <a:pt x="0" y="65"/>
                      <a:pt x="0" y="65"/>
                    </a:cubicBezTo>
                    <a:cubicBezTo>
                      <a:pt x="0" y="85"/>
                      <a:pt x="3" y="104"/>
                      <a:pt x="5" y="106"/>
                    </a:cubicBezTo>
                    <a:cubicBezTo>
                      <a:pt x="8" y="109"/>
                      <a:pt x="22" y="123"/>
                      <a:pt x="36" y="137"/>
                    </a:cubicBezTo>
                    <a:cubicBezTo>
                      <a:pt x="118" y="219"/>
                      <a:pt x="118" y="219"/>
                      <a:pt x="118" y="219"/>
                    </a:cubicBezTo>
                    <a:cubicBezTo>
                      <a:pt x="125" y="226"/>
                      <a:pt x="135" y="230"/>
                      <a:pt x="144" y="230"/>
                    </a:cubicBezTo>
                    <a:cubicBezTo>
                      <a:pt x="153" y="230"/>
                      <a:pt x="163" y="226"/>
                      <a:pt x="170" y="219"/>
                    </a:cubicBezTo>
                    <a:cubicBezTo>
                      <a:pt x="221" y="168"/>
                      <a:pt x="221" y="168"/>
                      <a:pt x="221" y="168"/>
                    </a:cubicBezTo>
                    <a:cubicBezTo>
                      <a:pt x="235" y="154"/>
                      <a:pt x="235" y="131"/>
                      <a:pt x="221" y="117"/>
                    </a:cubicBezTo>
                    <a:close/>
                    <a:moveTo>
                      <a:pt x="205" y="153"/>
                    </a:moveTo>
                    <a:cubicBezTo>
                      <a:pt x="154" y="204"/>
                      <a:pt x="154" y="204"/>
                      <a:pt x="154" y="204"/>
                    </a:cubicBezTo>
                    <a:cubicBezTo>
                      <a:pt x="152" y="206"/>
                      <a:pt x="148" y="208"/>
                      <a:pt x="144" y="208"/>
                    </a:cubicBezTo>
                    <a:cubicBezTo>
                      <a:pt x="140" y="208"/>
                      <a:pt x="137" y="206"/>
                      <a:pt x="134" y="204"/>
                    </a:cubicBezTo>
                    <a:cubicBezTo>
                      <a:pt x="52" y="122"/>
                      <a:pt x="52" y="122"/>
                      <a:pt x="52" y="122"/>
                    </a:cubicBezTo>
                    <a:cubicBezTo>
                      <a:pt x="24" y="94"/>
                      <a:pt x="24" y="94"/>
                      <a:pt x="24" y="94"/>
                    </a:cubicBezTo>
                    <a:cubicBezTo>
                      <a:pt x="23" y="89"/>
                      <a:pt x="22" y="79"/>
                      <a:pt x="22" y="65"/>
                    </a:cubicBezTo>
                    <a:cubicBezTo>
                      <a:pt x="22" y="35"/>
                      <a:pt x="22" y="35"/>
                      <a:pt x="22" y="35"/>
                    </a:cubicBezTo>
                    <a:cubicBezTo>
                      <a:pt x="22" y="27"/>
                      <a:pt x="29" y="22"/>
                      <a:pt x="37" y="22"/>
                    </a:cubicBezTo>
                    <a:cubicBezTo>
                      <a:pt x="65" y="22"/>
                      <a:pt x="65" y="22"/>
                      <a:pt x="65" y="22"/>
                    </a:cubicBezTo>
                    <a:cubicBezTo>
                      <a:pt x="67" y="22"/>
                      <a:pt x="67" y="22"/>
                      <a:pt x="67" y="22"/>
                    </a:cubicBezTo>
                    <a:cubicBezTo>
                      <a:pt x="81" y="22"/>
                      <a:pt x="91" y="22"/>
                      <a:pt x="96" y="23"/>
                    </a:cubicBezTo>
                    <a:cubicBezTo>
                      <a:pt x="124" y="50"/>
                      <a:pt x="124" y="50"/>
                      <a:pt x="124" y="50"/>
                    </a:cubicBezTo>
                    <a:cubicBezTo>
                      <a:pt x="205" y="132"/>
                      <a:pt x="205" y="132"/>
                      <a:pt x="205" y="132"/>
                    </a:cubicBezTo>
                    <a:cubicBezTo>
                      <a:pt x="211" y="138"/>
                      <a:pt x="211" y="147"/>
                      <a:pt x="205" y="153"/>
                    </a:cubicBezTo>
                    <a:close/>
                  </a:path>
                </a:pathLst>
              </a:custGeom>
              <a:grpFill/>
              <a:ln>
                <a:noFill/>
              </a:ln>
            </p:spPr>
            <p:txBody>
              <a:bodyPr vert="horz" wrap="square" lIns="91440" tIns="45720" rIns="91440" bIns="45720" numCol="1" anchor="t" anchorCtr="0" compatLnSpc="1"/>
              <a:lstStyle/>
              <a:p>
                <a:endParaRPr lang="en-US"/>
              </a:p>
            </p:txBody>
          </p:sp>
          <p:sp>
            <p:nvSpPr>
              <p:cNvPr id="114" name="Freeform 270">
                <a:extLst>
                  <a:ext uri="{FF2B5EF4-FFF2-40B4-BE49-F238E27FC236}">
                    <a16:creationId xmlns:a16="http://schemas.microsoft.com/office/drawing/2014/main" id="{1CB85C82-3F55-4B6A-8856-31B37B7C7BA7}"/>
                  </a:ext>
                </a:extLst>
              </p:cNvPr>
              <p:cNvSpPr>
                <a:spLocks noEditPoints="1"/>
              </p:cNvSpPr>
              <p:nvPr/>
            </p:nvSpPr>
            <p:spPr bwMode="auto">
              <a:xfrm>
                <a:off x="6579210" y="4298279"/>
                <a:ext cx="122437" cy="129164"/>
              </a:xfrm>
              <a:custGeom>
                <a:avLst/>
                <a:gdLst>
                  <a:gd name="T0" fmla="*/ 9 w 58"/>
                  <a:gd name="T1" fmla="*/ 11 h 61"/>
                  <a:gd name="T2" fmla="*/ 0 w 58"/>
                  <a:gd name="T3" fmla="*/ 32 h 61"/>
                  <a:gd name="T4" fmla="*/ 9 w 58"/>
                  <a:gd name="T5" fmla="*/ 52 h 61"/>
                  <a:gd name="T6" fmla="*/ 29 w 58"/>
                  <a:gd name="T7" fmla="*/ 61 h 61"/>
                  <a:gd name="T8" fmla="*/ 50 w 58"/>
                  <a:gd name="T9" fmla="*/ 52 h 61"/>
                  <a:gd name="T10" fmla="*/ 58 w 58"/>
                  <a:gd name="T11" fmla="*/ 32 h 61"/>
                  <a:gd name="T12" fmla="*/ 50 w 58"/>
                  <a:gd name="T13" fmla="*/ 11 h 61"/>
                  <a:gd name="T14" fmla="*/ 9 w 58"/>
                  <a:gd name="T15" fmla="*/ 11 h 61"/>
                  <a:gd name="T16" fmla="*/ 40 w 58"/>
                  <a:gd name="T17" fmla="*/ 42 h 61"/>
                  <a:gd name="T18" fmla="*/ 19 w 58"/>
                  <a:gd name="T19" fmla="*/ 42 h 61"/>
                  <a:gd name="T20" fmla="*/ 15 w 58"/>
                  <a:gd name="T21" fmla="*/ 32 h 61"/>
                  <a:gd name="T22" fmla="*/ 19 w 58"/>
                  <a:gd name="T23" fmla="*/ 21 h 61"/>
                  <a:gd name="T24" fmla="*/ 29 w 58"/>
                  <a:gd name="T25" fmla="*/ 17 h 61"/>
                  <a:gd name="T26" fmla="*/ 40 w 58"/>
                  <a:gd name="T27" fmla="*/ 21 h 61"/>
                  <a:gd name="T28" fmla="*/ 44 w 58"/>
                  <a:gd name="T29" fmla="*/ 32 h 61"/>
                  <a:gd name="T30" fmla="*/ 40 w 58"/>
                  <a:gd name="T31"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1">
                    <a:moveTo>
                      <a:pt x="9" y="11"/>
                    </a:moveTo>
                    <a:cubicBezTo>
                      <a:pt x="3" y="17"/>
                      <a:pt x="0" y="24"/>
                      <a:pt x="0" y="32"/>
                    </a:cubicBezTo>
                    <a:cubicBezTo>
                      <a:pt x="0" y="39"/>
                      <a:pt x="3" y="47"/>
                      <a:pt x="9" y="52"/>
                    </a:cubicBezTo>
                    <a:cubicBezTo>
                      <a:pt x="14" y="58"/>
                      <a:pt x="22" y="61"/>
                      <a:pt x="29" y="61"/>
                    </a:cubicBezTo>
                    <a:cubicBezTo>
                      <a:pt x="37" y="61"/>
                      <a:pt x="44" y="58"/>
                      <a:pt x="50" y="52"/>
                    </a:cubicBezTo>
                    <a:cubicBezTo>
                      <a:pt x="55" y="47"/>
                      <a:pt x="58" y="39"/>
                      <a:pt x="58" y="32"/>
                    </a:cubicBezTo>
                    <a:cubicBezTo>
                      <a:pt x="58" y="24"/>
                      <a:pt x="55" y="17"/>
                      <a:pt x="50" y="11"/>
                    </a:cubicBezTo>
                    <a:cubicBezTo>
                      <a:pt x="39" y="0"/>
                      <a:pt x="20" y="0"/>
                      <a:pt x="9" y="11"/>
                    </a:cubicBezTo>
                    <a:close/>
                    <a:moveTo>
                      <a:pt x="40" y="42"/>
                    </a:moveTo>
                    <a:cubicBezTo>
                      <a:pt x="34" y="47"/>
                      <a:pt x="25" y="47"/>
                      <a:pt x="19" y="42"/>
                    </a:cubicBezTo>
                    <a:cubicBezTo>
                      <a:pt x="16" y="39"/>
                      <a:pt x="15" y="35"/>
                      <a:pt x="15" y="32"/>
                    </a:cubicBezTo>
                    <a:cubicBezTo>
                      <a:pt x="15" y="28"/>
                      <a:pt x="16" y="24"/>
                      <a:pt x="19" y="21"/>
                    </a:cubicBezTo>
                    <a:cubicBezTo>
                      <a:pt x="22" y="19"/>
                      <a:pt x="26" y="17"/>
                      <a:pt x="29" y="17"/>
                    </a:cubicBezTo>
                    <a:cubicBezTo>
                      <a:pt x="33" y="17"/>
                      <a:pt x="37" y="19"/>
                      <a:pt x="40" y="21"/>
                    </a:cubicBezTo>
                    <a:cubicBezTo>
                      <a:pt x="42" y="24"/>
                      <a:pt x="44" y="28"/>
                      <a:pt x="44" y="32"/>
                    </a:cubicBezTo>
                    <a:cubicBezTo>
                      <a:pt x="44" y="35"/>
                      <a:pt x="42" y="39"/>
                      <a:pt x="40" y="42"/>
                    </a:cubicBezTo>
                    <a:close/>
                  </a:path>
                </a:pathLst>
              </a:custGeom>
              <a:grpFill/>
              <a:ln>
                <a:noFill/>
              </a:ln>
            </p:spPr>
            <p:txBody>
              <a:bodyPr vert="horz" wrap="square" lIns="91440" tIns="45720" rIns="91440" bIns="45720" numCol="1" anchor="t" anchorCtr="0" compatLnSpc="1"/>
              <a:lstStyle/>
              <a:p>
                <a:endParaRPr lang="en-US"/>
              </a:p>
            </p:txBody>
          </p:sp>
        </p:grpSp>
        <p:sp>
          <p:nvSpPr>
            <p:cNvPr id="115" name="Freeform 50">
              <a:extLst>
                <a:ext uri="{FF2B5EF4-FFF2-40B4-BE49-F238E27FC236}">
                  <a16:creationId xmlns:a16="http://schemas.microsoft.com/office/drawing/2014/main" id="{03D00BD2-8377-4D5B-A777-53C45D1E7197}"/>
                </a:ext>
              </a:extLst>
            </p:cNvPr>
            <p:cNvSpPr/>
            <p:nvPr/>
          </p:nvSpPr>
          <p:spPr bwMode="auto">
            <a:xfrm>
              <a:off x="9932031" y="4675758"/>
              <a:ext cx="987218" cy="226676"/>
            </a:xfrm>
            <a:custGeom>
              <a:avLst/>
              <a:gdLst>
                <a:gd name="connsiteX0" fmla="*/ 0 w 1493792"/>
                <a:gd name="connsiteY0" fmla="*/ 0 h 1309396"/>
                <a:gd name="connsiteX1" fmla="*/ 1493792 w 1493792"/>
                <a:gd name="connsiteY1" fmla="*/ 0 h 1309396"/>
                <a:gd name="connsiteX2" fmla="*/ 1493792 w 1493792"/>
                <a:gd name="connsiteY2" fmla="*/ 1309396 h 1309396"/>
                <a:gd name="connsiteX3" fmla="*/ 0 w 1493792"/>
                <a:gd name="connsiteY3" fmla="*/ 1309396 h 1309396"/>
                <a:gd name="connsiteX4" fmla="*/ 0 w 1493792"/>
                <a:gd name="connsiteY4" fmla="*/ 0 h 13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792" h="1309396">
                  <a:moveTo>
                    <a:pt x="0" y="0"/>
                  </a:moveTo>
                  <a:lnTo>
                    <a:pt x="1493792" y="0"/>
                  </a:lnTo>
                  <a:lnTo>
                    <a:pt x="1493792" y="1309396"/>
                  </a:lnTo>
                  <a:lnTo>
                    <a:pt x="0" y="130939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5709" tIns="45709" rIns="45709" bIns="45709" spcCol="3385"/>
            <a:lstStyle/>
            <a:p>
              <a:pPr algn="ctr" defTabSz="1421765">
                <a:lnSpc>
                  <a:spcPct val="90000"/>
                </a:lnSpc>
                <a:spcAft>
                  <a:spcPct val="35000"/>
                </a:spcAft>
                <a:defRPr/>
              </a:pPr>
              <a:r>
                <a:rPr lang="zh-CN" altLang="en-US" sz="1200" b="1" dirty="0">
                  <a:solidFill>
                    <a:schemeClr val="tx2"/>
                  </a:solidFill>
                  <a:latin typeface="微软雅黑" panose="020B0503020204020204" pitchFamily="34" charset="-122"/>
                  <a:cs typeface="Aparajita" panose="020B0604020202020204" pitchFamily="34" charset="0"/>
                </a:rPr>
                <a:t>后期维护</a:t>
              </a:r>
            </a:p>
          </p:txBody>
        </p:sp>
        <p:sp>
          <p:nvSpPr>
            <p:cNvPr id="116" name="Content Placeholder 2">
              <a:extLst>
                <a:ext uri="{FF2B5EF4-FFF2-40B4-BE49-F238E27FC236}">
                  <a16:creationId xmlns:a16="http://schemas.microsoft.com/office/drawing/2014/main" id="{BE11E001-F883-450D-A273-666B7FDD92A5}"/>
                </a:ext>
              </a:extLst>
            </p:cNvPr>
            <p:cNvSpPr txBox="1"/>
            <p:nvPr/>
          </p:nvSpPr>
          <p:spPr bwMode="auto">
            <a:xfrm>
              <a:off x="9881231" y="4963610"/>
              <a:ext cx="1076749" cy="388479"/>
            </a:xfrm>
            <a:prstGeom prst="rect">
              <a:avLst/>
            </a:prstGeom>
            <a:noFill/>
            <a:ln>
              <a:noFill/>
            </a:ln>
          </p:spPr>
          <p:txBody>
            <a:bodyPr lIns="91419" tIns="45709" rIns="91419" bIns="45709"/>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版本更新</a:t>
              </a:r>
            </a:p>
            <a:p>
              <a:pPr algn="ctr">
                <a:spcBef>
                  <a:spcPct val="20000"/>
                </a:spcBef>
                <a:buFont typeface="Arial" panose="020B0604020202020204" pitchFamily="34" charset="0"/>
                <a:buNone/>
              </a:pPr>
              <a:r>
                <a:rPr lang="zh-CN" altLang="en-US" sz="900" dirty="0">
                  <a:latin typeface="黑体" panose="02010609060101010101" pitchFamily="49" charset="-122"/>
                  <a:ea typeface="黑体" panose="02010609060101010101" pitchFamily="49" charset="-122"/>
                  <a:cs typeface="Aparajita" panose="020B0604020202020204" pitchFamily="34" charset="0"/>
                </a:rPr>
                <a:t>帮助与反馈</a:t>
              </a:r>
            </a:p>
          </p:txBody>
        </p:sp>
        <p:sp>
          <p:nvSpPr>
            <p:cNvPr id="117" name="KSO_Shape">
              <a:extLst>
                <a:ext uri="{FF2B5EF4-FFF2-40B4-BE49-F238E27FC236}">
                  <a16:creationId xmlns:a16="http://schemas.microsoft.com/office/drawing/2014/main" id="{6D1A076C-989F-4AF4-AAD3-5E832A199949}"/>
                </a:ext>
              </a:extLst>
            </p:cNvPr>
            <p:cNvSpPr/>
            <p:nvPr/>
          </p:nvSpPr>
          <p:spPr bwMode="auto">
            <a:xfrm>
              <a:off x="5541443" y="2333811"/>
              <a:ext cx="306000" cy="27000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74AF47"/>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Tree>
    <p:extLst>
      <p:ext uri="{BB962C8B-B14F-4D97-AF65-F5344CB8AC3E}">
        <p14:creationId xmlns:p14="http://schemas.microsoft.com/office/powerpoint/2010/main" val="35910713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45,&quot;width&quot;:83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1007</Words>
  <Application>Microsoft Office PowerPoint</Application>
  <PresentationFormat>宽屏</PresentationFormat>
  <Paragraphs>204</Paragraphs>
  <Slides>20</Slides>
  <Notes>11</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Helvetica Light</vt:lpstr>
      <vt:lpstr>微软雅黑</vt:lpstr>
      <vt:lpstr>等线</vt:lpstr>
      <vt:lpstr>Calibri Light</vt:lpstr>
      <vt:lpstr>Calibri</vt:lpstr>
      <vt:lpstr>钟齐志莽行书</vt:lpstr>
      <vt:lpstr>Gill Sans</vt:lpstr>
      <vt:lpstr>宋体</vt:lpstr>
      <vt:lpstr>仿宋</vt:lpstr>
      <vt:lpstr>Wingdings</vt:lpstr>
      <vt:lpstr>黑体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凌珑</dc:creator>
  <cp:lastModifiedBy>凌 珑</cp:lastModifiedBy>
  <cp:revision>18</cp:revision>
  <dcterms:created xsi:type="dcterms:W3CDTF">2018-05-05T12:13:00Z</dcterms:created>
  <dcterms:modified xsi:type="dcterms:W3CDTF">2022-03-27T01:45:30Z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